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11.xml" ContentType="application/vnd.openxmlformats-officedocument.theme+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theme/theme12.xml" ContentType="application/vnd.openxmlformats-officedocument.theme+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3.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14.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theme/theme16.xml" ContentType="application/vnd.openxmlformats-officedocument.theme+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BBF577C_F7477FAD.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omments/modernComment_7BBF5597_43AD2CAE.xml" ContentType="application/vnd.ms-powerpoint.comments+xml"/>
  <Override PartName="/ppt/notesSlides/notesSlide7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omments/modernComment_7BBF555B_F195AE4D.xml" ContentType="application/vnd.ms-powerpoint.comment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comments/modernComment_7BBF5B8B_CE13BC4C.xml" ContentType="application/vnd.ms-powerpoint.comments+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Lst>
  <p:notesMasterIdLst>
    <p:notesMasterId r:id="rId172"/>
  </p:notesMasterIdLst>
  <p:handoutMasterIdLst>
    <p:handoutMasterId r:id="rId173"/>
  </p:handoutMasterIdLst>
  <p:sldIdLst>
    <p:sldId id="2076138386" r:id="rId23"/>
    <p:sldId id="2076138403" r:id="rId24"/>
    <p:sldId id="2076137339" r:id="rId25"/>
    <p:sldId id="2076136683" r:id="rId26"/>
    <p:sldId id="4369" r:id="rId27"/>
    <p:sldId id="2076136939" r:id="rId28"/>
    <p:sldId id="2076136930" r:id="rId29"/>
    <p:sldId id="2076137337" r:id="rId30"/>
    <p:sldId id="2076136943" r:id="rId31"/>
    <p:sldId id="2076137340" r:id="rId32"/>
    <p:sldId id="2076137341" r:id="rId33"/>
    <p:sldId id="2076136944" r:id="rId34"/>
    <p:sldId id="2076136945" r:id="rId35"/>
    <p:sldId id="2076138482" r:id="rId36"/>
    <p:sldId id="2076136946" r:id="rId37"/>
    <p:sldId id="2076136934" r:id="rId38"/>
    <p:sldId id="2076138383" r:id="rId39"/>
    <p:sldId id="687" r:id="rId40"/>
    <p:sldId id="2076136813" r:id="rId41"/>
    <p:sldId id="2076136669" r:id="rId42"/>
    <p:sldId id="2076138509" r:id="rId43"/>
    <p:sldId id="2076138499" r:id="rId44"/>
    <p:sldId id="2076136764" r:id="rId45"/>
    <p:sldId id="2076136929" r:id="rId46"/>
    <p:sldId id="2076138515" r:id="rId47"/>
    <p:sldId id="2076138370" r:id="rId48"/>
    <p:sldId id="2076138516" r:id="rId49"/>
    <p:sldId id="2076136818" r:id="rId50"/>
    <p:sldId id="2076136935" r:id="rId51"/>
    <p:sldId id="2076136953" r:id="rId52"/>
    <p:sldId id="2076136956" r:id="rId53"/>
    <p:sldId id="2076138483" r:id="rId54"/>
    <p:sldId id="2076137344" r:id="rId55"/>
    <p:sldId id="2076138508" r:id="rId56"/>
    <p:sldId id="2076136949" r:id="rId57"/>
    <p:sldId id="2076136772" r:id="rId58"/>
    <p:sldId id="2076138470" r:id="rId59"/>
    <p:sldId id="2076138484" r:id="rId60"/>
    <p:sldId id="2076136810" r:id="rId61"/>
    <p:sldId id="2076137345" r:id="rId62"/>
    <p:sldId id="2076138485" r:id="rId63"/>
    <p:sldId id="4400" r:id="rId64"/>
    <p:sldId id="2076138486" r:id="rId65"/>
    <p:sldId id="2076136864" r:id="rId66"/>
    <p:sldId id="2076136816" r:id="rId67"/>
    <p:sldId id="2076138471" r:id="rId68"/>
    <p:sldId id="2076138506" r:id="rId69"/>
    <p:sldId id="2076138487" r:id="rId70"/>
    <p:sldId id="2076136950" r:id="rId71"/>
    <p:sldId id="2076138524" r:id="rId72"/>
    <p:sldId id="2076138525" r:id="rId73"/>
    <p:sldId id="2076138526" r:id="rId74"/>
    <p:sldId id="2076136684" r:id="rId75"/>
    <p:sldId id="2076136834" r:id="rId76"/>
    <p:sldId id="2076136963" r:id="rId77"/>
    <p:sldId id="2076138500" r:id="rId78"/>
    <p:sldId id="2076138472" r:id="rId79"/>
    <p:sldId id="2076136968" r:id="rId80"/>
    <p:sldId id="2076136904" r:id="rId81"/>
    <p:sldId id="2076138488" r:id="rId82"/>
    <p:sldId id="2076136852" r:id="rId83"/>
    <p:sldId id="2076136850" r:id="rId84"/>
    <p:sldId id="2076136958" r:id="rId85"/>
    <p:sldId id="2076138473" r:id="rId86"/>
    <p:sldId id="2076136853" r:id="rId87"/>
    <p:sldId id="2076136854" r:id="rId88"/>
    <p:sldId id="2076136884" r:id="rId89"/>
    <p:sldId id="2076138489" r:id="rId90"/>
    <p:sldId id="2076136851" r:id="rId91"/>
    <p:sldId id="2076136856" r:id="rId92"/>
    <p:sldId id="2076136855" r:id="rId93"/>
    <p:sldId id="2076138528" r:id="rId94"/>
    <p:sldId id="1836" r:id="rId95"/>
    <p:sldId id="2076138474" r:id="rId96"/>
    <p:sldId id="2076138490" r:id="rId97"/>
    <p:sldId id="2076138372" r:id="rId98"/>
    <p:sldId id="2076136685" r:id="rId99"/>
    <p:sldId id="2076136819" r:id="rId100"/>
    <p:sldId id="2076136906" r:id="rId101"/>
    <p:sldId id="2076136798" r:id="rId102"/>
    <p:sldId id="2076136822" r:id="rId103"/>
    <p:sldId id="2076138491" r:id="rId104"/>
    <p:sldId id="2076136790" r:id="rId105"/>
    <p:sldId id="2076136975" r:id="rId106"/>
    <p:sldId id="2076136970" r:id="rId107"/>
    <p:sldId id="363" r:id="rId108"/>
    <p:sldId id="2076138475" r:id="rId109"/>
    <p:sldId id="2076136795" r:id="rId110"/>
    <p:sldId id="2076136972" r:id="rId111"/>
    <p:sldId id="2076138519" r:id="rId112"/>
    <p:sldId id="2076136791" r:id="rId113"/>
    <p:sldId id="2076138476" r:id="rId114"/>
    <p:sldId id="2076136792" r:id="rId115"/>
    <p:sldId id="2076136821" r:id="rId116"/>
    <p:sldId id="2076136820" r:id="rId117"/>
    <p:sldId id="2076136797" r:id="rId118"/>
    <p:sldId id="2076138477" r:id="rId119"/>
    <p:sldId id="2076138492" r:id="rId120"/>
    <p:sldId id="2076138373" r:id="rId121"/>
    <p:sldId id="2076138448" r:id="rId122"/>
    <p:sldId id="2076136686" r:id="rId123"/>
    <p:sldId id="2076136835" r:id="rId124"/>
    <p:sldId id="2076136840" r:id="rId125"/>
    <p:sldId id="2076138510" r:id="rId126"/>
    <p:sldId id="2076138522" r:id="rId127"/>
    <p:sldId id="2076138521" r:id="rId128"/>
    <p:sldId id="2076136698" r:id="rId129"/>
    <p:sldId id="2076136696" r:id="rId130"/>
    <p:sldId id="2076138478" r:id="rId131"/>
    <p:sldId id="2076136714" r:id="rId132"/>
    <p:sldId id="2076138512" r:id="rId133"/>
    <p:sldId id="2076138520" r:id="rId134"/>
    <p:sldId id="2076138523" r:id="rId135"/>
    <p:sldId id="2076138493" r:id="rId136"/>
    <p:sldId id="2076138502" r:id="rId137"/>
    <p:sldId id="2076138505" r:id="rId138"/>
    <p:sldId id="2076138369" r:id="rId139"/>
    <p:sldId id="2076136908" r:id="rId140"/>
    <p:sldId id="1255" r:id="rId141"/>
    <p:sldId id="2076138479" r:id="rId142"/>
    <p:sldId id="2076136862" r:id="rId143"/>
    <p:sldId id="11075" r:id="rId144"/>
    <p:sldId id="2076138511" r:id="rId145"/>
    <p:sldId id="2076136846" r:id="rId146"/>
    <p:sldId id="2076138368" r:id="rId147"/>
    <p:sldId id="2076138494" r:id="rId148"/>
    <p:sldId id="2076138367" r:id="rId149"/>
    <p:sldId id="2076138518" r:id="rId150"/>
    <p:sldId id="2076136687" r:id="rId151"/>
    <p:sldId id="2076138514" r:id="rId152"/>
    <p:sldId id="2076138404" r:id="rId153"/>
    <p:sldId id="2076138464" r:id="rId154"/>
    <p:sldId id="2076136636" r:id="rId155"/>
    <p:sldId id="2076138496" r:id="rId156"/>
    <p:sldId id="10253" r:id="rId157"/>
    <p:sldId id="2076138375" r:id="rId158"/>
    <p:sldId id="2076138405" r:id="rId159"/>
    <p:sldId id="2076138497" r:id="rId160"/>
    <p:sldId id="10278" r:id="rId161"/>
    <p:sldId id="10279" r:id="rId162"/>
    <p:sldId id="2076138498" r:id="rId163"/>
    <p:sldId id="10255" r:id="rId164"/>
    <p:sldId id="2076138379" r:id="rId165"/>
    <p:sldId id="2076138385" r:id="rId166"/>
    <p:sldId id="1853" r:id="rId167"/>
    <p:sldId id="2076138381" r:id="rId168"/>
    <p:sldId id="2076138371" r:id="rId169"/>
    <p:sldId id="2076138501" r:id="rId170"/>
    <p:sldId id="2076138374" r:id="rId171"/>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8386"/>
            <p14:sldId id="2076138403"/>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2076138383"/>
            <p14:sldId id="687"/>
            <p14:sldId id="2076136813"/>
            <p14:sldId id="2076136669"/>
            <p14:sldId id="2076138509"/>
            <p14:sldId id="2076138499"/>
            <p14:sldId id="2076136764"/>
            <p14:sldId id="2076136929"/>
            <p14:sldId id="2076138515"/>
            <p14:sldId id="2076138370"/>
            <p14:sldId id="2076138516"/>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8508"/>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506"/>
            <p14:sldId id="2076138487"/>
          </p14:sldIdLst>
        </p14:section>
        <p14:section name="Summary" id="{BDA73F25-DAA9-4C52-B857-5E2EF885CC34}">
          <p14:sldIdLst>
            <p14:sldId id="2076136950"/>
            <p14:sldId id="2076138524"/>
          </p14:sldIdLst>
        </p14:section>
        <p14:section name="Module 3" id="{9CAB4601-C91B-45DB-BF3A-16C39A10A168}">
          <p14:sldIdLst>
            <p14:sldId id="2076138525"/>
            <p14:sldId id="2076138526"/>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Lst>
        </p14:section>
        <p14:section name="3.5 Security management" id="{2DDC94EB-013D-44CD-BD67-37BB93D50750}">
          <p14:sldIdLst>
            <p14:sldId id="2076136851"/>
            <p14:sldId id="2076136856"/>
            <p14:sldId id="2076136855"/>
            <p14:sldId id="2076138528"/>
            <p14:sldId id="1836"/>
            <p14:sldId id="2076138474"/>
            <p14:sldId id="2076138490"/>
          </p14:sldIdLst>
        </p14:section>
        <p14:section name="3.6 Summary" id="{ED0C5694-B48C-49C9-83DC-C4F58B86FD9A}">
          <p14:sldIdLst>
            <p14:sldId id="2076138372"/>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75"/>
            <p14:sldId id="2076136795"/>
            <p14:sldId id="2076136972"/>
            <p14:sldId id="2076138519"/>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076138373"/>
            <p14:sldId id="2076138448"/>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 id="2076138510"/>
            <p14:sldId id="2076138522"/>
            <p14:sldId id="2076138521"/>
          </p14:sldIdLst>
        </p14:section>
        <p14:section name="5.3. Built-in HA/DR" id="{F0DFF94A-FDBC-3649-ADB5-D17953F78E87}">
          <p14:sldIdLst>
            <p14:sldId id="2076136698"/>
            <p14:sldId id="2076136696"/>
            <p14:sldId id="2076138478"/>
            <p14:sldId id="2076136714"/>
            <p14:sldId id="2076138512"/>
            <p14:sldId id="2076138520"/>
            <p14:sldId id="2076138523"/>
            <p14:sldId id="2076138493"/>
            <p14:sldId id="2076138502"/>
            <p14:sldId id="2076138505"/>
            <p14:sldId id="2076138369"/>
            <p14:sldId id="2076136908"/>
            <p14:sldId id="1255"/>
            <p14:sldId id="2076138479"/>
          </p14:sldIdLst>
        </p14:section>
        <p14:section name="5.4 Availability and consistency" id="{C2911333-9832-4640-A782-F97C0A8B1221}">
          <p14:sldIdLst>
            <p14:sldId id="2076136862"/>
            <p14:sldId id="11075"/>
            <p14:sldId id="2076138511"/>
          </p14:sldIdLst>
        </p14:section>
        <p14:section name="5.5 Congifuration and monitoring availability" id="{1A857DA1-3693-DF42-80EE-9EFDA5B929A8}">
          <p14:sldIdLst>
            <p14:sldId id="2076136846"/>
            <p14:sldId id="2076138368"/>
            <p14:sldId id="2076138494"/>
          </p14:sldIdLst>
        </p14:section>
        <p14:section name="5.6 Summary" id="{E25AB6AD-7978-7743-A8F2-FEC540940CE3}">
          <p14:sldIdLst>
            <p14:sldId id="2076138367"/>
            <p14:sldId id="2076138518"/>
          </p14:sldIdLst>
        </p14:section>
        <p14:section name="Module 6" id="{2B1E7475-8330-4831-BAD7-98739F90199D}">
          <p14:sldIdLst>
            <p14:sldId id="2076136687"/>
          </p14:sldIdLst>
        </p14:section>
        <p14:section name="6.1 Scenario discussion" id="{C4CFFD55-D93E-4936-B839-6E39155EAD90}">
          <p14:sldIdLst>
            <p14:sldId id="2076138514"/>
            <p14:sldId id="2076138404"/>
            <p14:sldId id="2076138464"/>
            <p14:sldId id="2076136636"/>
            <p14:sldId id="2076138496"/>
            <p14:sldId id="10253"/>
            <p14:sldId id="2076138375"/>
            <p14:sldId id="2076138405"/>
            <p14:sldId id="2076138497"/>
            <p14:sldId id="10278"/>
            <p14:sldId id="10279"/>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420" y="48"/>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5.xml"/><Relationship Id="rId21" Type="http://schemas.openxmlformats.org/officeDocument/2006/relationships/slideMaster" Target="slideMasters/slideMaster16.xml"/><Relationship Id="rId42" Type="http://schemas.openxmlformats.org/officeDocument/2006/relationships/slide" Target="slides/slide20.xml"/><Relationship Id="rId63" Type="http://schemas.openxmlformats.org/officeDocument/2006/relationships/slide" Target="slides/slide41.xml"/><Relationship Id="rId84" Type="http://schemas.openxmlformats.org/officeDocument/2006/relationships/slide" Target="slides/slide62.xml"/><Relationship Id="rId138" Type="http://schemas.openxmlformats.org/officeDocument/2006/relationships/slide" Target="slides/slide116.xml"/><Relationship Id="rId159" Type="http://schemas.openxmlformats.org/officeDocument/2006/relationships/slide" Target="slides/slide137.xml"/><Relationship Id="rId170" Type="http://schemas.openxmlformats.org/officeDocument/2006/relationships/slide" Target="slides/slide148.xml"/><Relationship Id="rId107" Type="http://schemas.openxmlformats.org/officeDocument/2006/relationships/slide" Target="slides/slide85.xml"/><Relationship Id="rId11" Type="http://schemas.openxmlformats.org/officeDocument/2006/relationships/slideMaster" Target="slideMasters/slideMaster6.xml"/><Relationship Id="rId32" Type="http://schemas.openxmlformats.org/officeDocument/2006/relationships/slide" Target="slides/slide10.xml"/><Relationship Id="rId53" Type="http://schemas.openxmlformats.org/officeDocument/2006/relationships/slide" Target="slides/slide31.xml"/><Relationship Id="rId74" Type="http://schemas.openxmlformats.org/officeDocument/2006/relationships/slide" Target="slides/slide52.xml"/><Relationship Id="rId128" Type="http://schemas.openxmlformats.org/officeDocument/2006/relationships/slide" Target="slides/slide106.xml"/><Relationship Id="rId149" Type="http://schemas.openxmlformats.org/officeDocument/2006/relationships/slide" Target="slides/slide127.xml"/><Relationship Id="rId5" Type="http://schemas.openxmlformats.org/officeDocument/2006/relationships/customXml" Target="../customXml/item5.xml"/><Relationship Id="rId95" Type="http://schemas.openxmlformats.org/officeDocument/2006/relationships/slide" Target="slides/slide73.xml"/><Relationship Id="rId160" Type="http://schemas.openxmlformats.org/officeDocument/2006/relationships/slide" Target="slides/slide138.xml"/><Relationship Id="rId22" Type="http://schemas.openxmlformats.org/officeDocument/2006/relationships/slideMaster" Target="slideMasters/slideMaster17.xml"/><Relationship Id="rId43" Type="http://schemas.openxmlformats.org/officeDocument/2006/relationships/slide" Target="slides/slide21.xml"/><Relationship Id="rId64" Type="http://schemas.openxmlformats.org/officeDocument/2006/relationships/slide" Target="slides/slide42.xml"/><Relationship Id="rId118" Type="http://schemas.openxmlformats.org/officeDocument/2006/relationships/slide" Target="slides/slide96.xml"/><Relationship Id="rId139" Type="http://schemas.openxmlformats.org/officeDocument/2006/relationships/slide" Target="slides/slide117.xml"/><Relationship Id="rId85" Type="http://schemas.openxmlformats.org/officeDocument/2006/relationships/slide" Target="slides/slide63.xml"/><Relationship Id="rId150" Type="http://schemas.openxmlformats.org/officeDocument/2006/relationships/slide" Target="slides/slide128.xml"/><Relationship Id="rId171" Type="http://schemas.openxmlformats.org/officeDocument/2006/relationships/slide" Target="slides/slide149.xml"/><Relationship Id="rId12" Type="http://schemas.openxmlformats.org/officeDocument/2006/relationships/slideMaster" Target="slideMasters/slideMaster7.xml"/><Relationship Id="rId33" Type="http://schemas.openxmlformats.org/officeDocument/2006/relationships/slide" Target="slides/slide11.xml"/><Relationship Id="rId108" Type="http://schemas.openxmlformats.org/officeDocument/2006/relationships/slide" Target="slides/slide86.xml"/><Relationship Id="rId129" Type="http://schemas.openxmlformats.org/officeDocument/2006/relationships/slide" Target="slides/slide107.xml"/><Relationship Id="rId54" Type="http://schemas.openxmlformats.org/officeDocument/2006/relationships/slide" Target="slides/slide32.xml"/><Relationship Id="rId75" Type="http://schemas.openxmlformats.org/officeDocument/2006/relationships/slide" Target="slides/slide53.xml"/><Relationship Id="rId96" Type="http://schemas.openxmlformats.org/officeDocument/2006/relationships/slide" Target="slides/slide74.xml"/><Relationship Id="rId140" Type="http://schemas.openxmlformats.org/officeDocument/2006/relationships/slide" Target="slides/slide118.xml"/><Relationship Id="rId161" Type="http://schemas.openxmlformats.org/officeDocument/2006/relationships/slide" Target="slides/slide139.xml"/><Relationship Id="rId6" Type="http://schemas.openxmlformats.org/officeDocument/2006/relationships/slideMaster" Target="slideMasters/slideMaster1.xml"/><Relationship Id="rId23" Type="http://schemas.openxmlformats.org/officeDocument/2006/relationships/slide" Target="slides/slide1.xml"/><Relationship Id="rId28" Type="http://schemas.openxmlformats.org/officeDocument/2006/relationships/slide" Target="slides/slide6.xml"/><Relationship Id="rId49" Type="http://schemas.openxmlformats.org/officeDocument/2006/relationships/slide" Target="slides/slide27.xml"/><Relationship Id="rId114" Type="http://schemas.openxmlformats.org/officeDocument/2006/relationships/slide" Target="slides/slide92.xml"/><Relationship Id="rId119" Type="http://schemas.openxmlformats.org/officeDocument/2006/relationships/slide" Target="slides/slide97.xml"/><Relationship Id="rId44" Type="http://schemas.openxmlformats.org/officeDocument/2006/relationships/slide" Target="slides/slide22.xml"/><Relationship Id="rId60" Type="http://schemas.openxmlformats.org/officeDocument/2006/relationships/slide" Target="slides/slide38.xml"/><Relationship Id="rId65" Type="http://schemas.openxmlformats.org/officeDocument/2006/relationships/slide" Target="slides/slide43.xml"/><Relationship Id="rId81" Type="http://schemas.openxmlformats.org/officeDocument/2006/relationships/slide" Target="slides/slide59.xml"/><Relationship Id="rId86" Type="http://schemas.openxmlformats.org/officeDocument/2006/relationships/slide" Target="slides/slide64.xml"/><Relationship Id="rId130" Type="http://schemas.openxmlformats.org/officeDocument/2006/relationships/slide" Target="slides/slide108.xml"/><Relationship Id="rId135" Type="http://schemas.openxmlformats.org/officeDocument/2006/relationships/slide" Target="slides/slide113.xml"/><Relationship Id="rId151" Type="http://schemas.openxmlformats.org/officeDocument/2006/relationships/slide" Target="slides/slide129.xml"/><Relationship Id="rId156" Type="http://schemas.openxmlformats.org/officeDocument/2006/relationships/slide" Target="slides/slide134.xml"/><Relationship Id="rId177" Type="http://schemas.openxmlformats.org/officeDocument/2006/relationships/theme" Target="theme/theme1.xml"/><Relationship Id="rId172" Type="http://schemas.openxmlformats.org/officeDocument/2006/relationships/notesMaster" Target="notesMasters/notesMaster1.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7.xml"/><Relationship Id="rId109" Type="http://schemas.openxmlformats.org/officeDocument/2006/relationships/slide" Target="slides/slide8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slide" Target="slides/slide82.xml"/><Relationship Id="rId120" Type="http://schemas.openxmlformats.org/officeDocument/2006/relationships/slide" Target="slides/slide98.xml"/><Relationship Id="rId125" Type="http://schemas.openxmlformats.org/officeDocument/2006/relationships/slide" Target="slides/slide103.xml"/><Relationship Id="rId141" Type="http://schemas.openxmlformats.org/officeDocument/2006/relationships/slide" Target="slides/slide119.xml"/><Relationship Id="rId146" Type="http://schemas.openxmlformats.org/officeDocument/2006/relationships/slide" Target="slides/slide124.xml"/><Relationship Id="rId167" Type="http://schemas.openxmlformats.org/officeDocument/2006/relationships/slide" Target="slides/slide145.xml"/><Relationship Id="rId7" Type="http://schemas.openxmlformats.org/officeDocument/2006/relationships/slideMaster" Target="slideMasters/slideMaster2.xml"/><Relationship Id="rId71" Type="http://schemas.openxmlformats.org/officeDocument/2006/relationships/slide" Target="slides/slide49.xml"/><Relationship Id="rId92" Type="http://schemas.openxmlformats.org/officeDocument/2006/relationships/slide" Target="slides/slide70.xml"/><Relationship Id="rId162" Type="http://schemas.openxmlformats.org/officeDocument/2006/relationships/slide" Target="slides/slide140.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110" Type="http://schemas.openxmlformats.org/officeDocument/2006/relationships/slide" Target="slides/slide88.xml"/><Relationship Id="rId115" Type="http://schemas.openxmlformats.org/officeDocument/2006/relationships/slide" Target="slides/slide93.xml"/><Relationship Id="rId131" Type="http://schemas.openxmlformats.org/officeDocument/2006/relationships/slide" Target="slides/slide109.xml"/><Relationship Id="rId136" Type="http://schemas.openxmlformats.org/officeDocument/2006/relationships/slide" Target="slides/slide114.xml"/><Relationship Id="rId157" Type="http://schemas.openxmlformats.org/officeDocument/2006/relationships/slide" Target="slides/slide135.xml"/><Relationship Id="rId178" Type="http://schemas.openxmlformats.org/officeDocument/2006/relationships/tableStyles" Target="tableStyles.xml"/><Relationship Id="rId61" Type="http://schemas.openxmlformats.org/officeDocument/2006/relationships/slide" Target="slides/slide39.xml"/><Relationship Id="rId82" Type="http://schemas.openxmlformats.org/officeDocument/2006/relationships/slide" Target="slides/slide60.xml"/><Relationship Id="rId152" Type="http://schemas.openxmlformats.org/officeDocument/2006/relationships/slide" Target="slides/slide130.xml"/><Relationship Id="rId173" Type="http://schemas.openxmlformats.org/officeDocument/2006/relationships/handoutMaster" Target="handoutMasters/handoutMaster1.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8.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slide" Target="slides/slide83.xml"/><Relationship Id="rId126" Type="http://schemas.openxmlformats.org/officeDocument/2006/relationships/slide" Target="slides/slide104.xml"/><Relationship Id="rId147" Type="http://schemas.openxmlformats.org/officeDocument/2006/relationships/slide" Target="slides/slide125.xml"/><Relationship Id="rId168" Type="http://schemas.openxmlformats.org/officeDocument/2006/relationships/slide" Target="slides/slide146.xml"/><Relationship Id="rId8" Type="http://schemas.openxmlformats.org/officeDocument/2006/relationships/slideMaster" Target="slideMasters/slideMaster3.xml"/><Relationship Id="rId51" Type="http://schemas.openxmlformats.org/officeDocument/2006/relationships/slide" Target="slides/slide29.xml"/><Relationship Id="rId72" Type="http://schemas.openxmlformats.org/officeDocument/2006/relationships/slide" Target="slides/slide50.xml"/><Relationship Id="rId93" Type="http://schemas.openxmlformats.org/officeDocument/2006/relationships/slide" Target="slides/slide71.xml"/><Relationship Id="rId98" Type="http://schemas.openxmlformats.org/officeDocument/2006/relationships/slide" Target="slides/slide76.xml"/><Relationship Id="rId121" Type="http://schemas.openxmlformats.org/officeDocument/2006/relationships/slide" Target="slides/slide99.xml"/><Relationship Id="rId142" Type="http://schemas.openxmlformats.org/officeDocument/2006/relationships/slide" Target="slides/slide120.xml"/><Relationship Id="rId163" Type="http://schemas.openxmlformats.org/officeDocument/2006/relationships/slide" Target="slides/slide141.xml"/><Relationship Id="rId3" Type="http://schemas.openxmlformats.org/officeDocument/2006/relationships/customXml" Target="../customXml/item3.xml"/><Relationship Id="rId25" Type="http://schemas.openxmlformats.org/officeDocument/2006/relationships/slide" Target="slides/slide3.xml"/><Relationship Id="rId46" Type="http://schemas.openxmlformats.org/officeDocument/2006/relationships/slide" Target="slides/slide24.xml"/><Relationship Id="rId67" Type="http://schemas.openxmlformats.org/officeDocument/2006/relationships/slide" Target="slides/slide45.xml"/><Relationship Id="rId116" Type="http://schemas.openxmlformats.org/officeDocument/2006/relationships/slide" Target="slides/slide94.xml"/><Relationship Id="rId137" Type="http://schemas.openxmlformats.org/officeDocument/2006/relationships/slide" Target="slides/slide115.xml"/><Relationship Id="rId158" Type="http://schemas.openxmlformats.org/officeDocument/2006/relationships/slide" Target="slides/slide136.xml"/><Relationship Id="rId20" Type="http://schemas.openxmlformats.org/officeDocument/2006/relationships/slideMaster" Target="slideMasters/slideMaster15.xml"/><Relationship Id="rId41" Type="http://schemas.openxmlformats.org/officeDocument/2006/relationships/slide" Target="slides/slide19.xml"/><Relationship Id="rId62" Type="http://schemas.openxmlformats.org/officeDocument/2006/relationships/slide" Target="slides/slide40.xml"/><Relationship Id="rId83" Type="http://schemas.openxmlformats.org/officeDocument/2006/relationships/slide" Target="slides/slide61.xml"/><Relationship Id="rId88" Type="http://schemas.openxmlformats.org/officeDocument/2006/relationships/slide" Target="slides/slide66.xml"/><Relationship Id="rId111" Type="http://schemas.openxmlformats.org/officeDocument/2006/relationships/slide" Target="slides/slide89.xml"/><Relationship Id="rId132" Type="http://schemas.openxmlformats.org/officeDocument/2006/relationships/slide" Target="slides/slide110.xml"/><Relationship Id="rId153" Type="http://schemas.openxmlformats.org/officeDocument/2006/relationships/slide" Target="slides/slide131.xml"/><Relationship Id="rId174" Type="http://schemas.openxmlformats.org/officeDocument/2006/relationships/commentAuthors" Target="commentAuthors.xml"/><Relationship Id="rId179" Type="http://schemas.microsoft.com/office/2018/10/relationships/authors" Target="authors.xml"/><Relationship Id="rId15" Type="http://schemas.openxmlformats.org/officeDocument/2006/relationships/slideMaster" Target="slideMasters/slideMaster10.xml"/><Relationship Id="rId36" Type="http://schemas.openxmlformats.org/officeDocument/2006/relationships/slide" Target="slides/slide14.xml"/><Relationship Id="rId57" Type="http://schemas.openxmlformats.org/officeDocument/2006/relationships/slide" Target="slides/slide35.xml"/><Relationship Id="rId106" Type="http://schemas.openxmlformats.org/officeDocument/2006/relationships/slide" Target="slides/slide84.xml"/><Relationship Id="rId127" Type="http://schemas.openxmlformats.org/officeDocument/2006/relationships/slide" Target="slides/slide105.xml"/><Relationship Id="rId10" Type="http://schemas.openxmlformats.org/officeDocument/2006/relationships/slideMaster" Target="slideMasters/slideMaster5.xml"/><Relationship Id="rId31" Type="http://schemas.openxmlformats.org/officeDocument/2006/relationships/slide" Target="slides/slide9.xml"/><Relationship Id="rId52" Type="http://schemas.openxmlformats.org/officeDocument/2006/relationships/slide" Target="slides/slide30.xml"/><Relationship Id="rId73" Type="http://schemas.openxmlformats.org/officeDocument/2006/relationships/slide" Target="slides/slide51.xml"/><Relationship Id="rId78" Type="http://schemas.openxmlformats.org/officeDocument/2006/relationships/slide" Target="slides/slide56.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122" Type="http://schemas.openxmlformats.org/officeDocument/2006/relationships/slide" Target="slides/slide100.xml"/><Relationship Id="rId143" Type="http://schemas.openxmlformats.org/officeDocument/2006/relationships/slide" Target="slides/slide121.xml"/><Relationship Id="rId148" Type="http://schemas.openxmlformats.org/officeDocument/2006/relationships/slide" Target="slides/slide126.xml"/><Relationship Id="rId164" Type="http://schemas.openxmlformats.org/officeDocument/2006/relationships/slide" Target="slides/slide142.xml"/><Relationship Id="rId169" Type="http://schemas.openxmlformats.org/officeDocument/2006/relationships/slide" Target="slides/slide147.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4.xml"/><Relationship Id="rId47" Type="http://schemas.openxmlformats.org/officeDocument/2006/relationships/slide" Target="slides/slide25.xml"/><Relationship Id="rId68" Type="http://schemas.openxmlformats.org/officeDocument/2006/relationships/slide" Target="slides/slide46.xml"/><Relationship Id="rId89" Type="http://schemas.openxmlformats.org/officeDocument/2006/relationships/slide" Target="slides/slide67.xml"/><Relationship Id="rId112" Type="http://schemas.openxmlformats.org/officeDocument/2006/relationships/slide" Target="slides/slide90.xml"/><Relationship Id="rId133" Type="http://schemas.openxmlformats.org/officeDocument/2006/relationships/slide" Target="slides/slide111.xml"/><Relationship Id="rId154" Type="http://schemas.openxmlformats.org/officeDocument/2006/relationships/slide" Target="slides/slide132.xml"/><Relationship Id="rId175" Type="http://schemas.openxmlformats.org/officeDocument/2006/relationships/presProps" Target="presProps.xml"/><Relationship Id="rId16" Type="http://schemas.openxmlformats.org/officeDocument/2006/relationships/slideMaster" Target="slideMasters/slideMaster11.xml"/><Relationship Id="rId37" Type="http://schemas.openxmlformats.org/officeDocument/2006/relationships/slide" Target="slides/slide15.xml"/><Relationship Id="rId58" Type="http://schemas.openxmlformats.org/officeDocument/2006/relationships/slide" Target="slides/slide36.xml"/><Relationship Id="rId79" Type="http://schemas.openxmlformats.org/officeDocument/2006/relationships/slide" Target="slides/slide57.xml"/><Relationship Id="rId102" Type="http://schemas.openxmlformats.org/officeDocument/2006/relationships/slide" Target="slides/slide80.xml"/><Relationship Id="rId123" Type="http://schemas.openxmlformats.org/officeDocument/2006/relationships/slide" Target="slides/slide101.xml"/><Relationship Id="rId144" Type="http://schemas.openxmlformats.org/officeDocument/2006/relationships/slide" Target="slides/slide122.xml"/><Relationship Id="rId90" Type="http://schemas.openxmlformats.org/officeDocument/2006/relationships/slide" Target="slides/slide68.xml"/><Relationship Id="rId165" Type="http://schemas.openxmlformats.org/officeDocument/2006/relationships/slide" Target="slides/slide143.xml"/><Relationship Id="rId27" Type="http://schemas.openxmlformats.org/officeDocument/2006/relationships/slide" Target="slides/slide5.xml"/><Relationship Id="rId48" Type="http://schemas.openxmlformats.org/officeDocument/2006/relationships/slide" Target="slides/slide26.xml"/><Relationship Id="rId69" Type="http://schemas.openxmlformats.org/officeDocument/2006/relationships/slide" Target="slides/slide47.xml"/><Relationship Id="rId113" Type="http://schemas.openxmlformats.org/officeDocument/2006/relationships/slide" Target="slides/slide91.xml"/><Relationship Id="rId134" Type="http://schemas.openxmlformats.org/officeDocument/2006/relationships/slide" Target="slides/slide112.xml"/><Relationship Id="rId80" Type="http://schemas.openxmlformats.org/officeDocument/2006/relationships/slide" Target="slides/slide58.xml"/><Relationship Id="rId155" Type="http://schemas.openxmlformats.org/officeDocument/2006/relationships/slide" Target="slides/slide133.xml"/><Relationship Id="rId176" Type="http://schemas.openxmlformats.org/officeDocument/2006/relationships/viewProps" Target="viewProps.xml"/><Relationship Id="rId17" Type="http://schemas.openxmlformats.org/officeDocument/2006/relationships/slideMaster" Target="slideMasters/slideMaster12.xml"/><Relationship Id="rId38" Type="http://schemas.openxmlformats.org/officeDocument/2006/relationships/slide" Target="slides/slide16.xml"/><Relationship Id="rId59" Type="http://schemas.openxmlformats.org/officeDocument/2006/relationships/slide" Target="slides/slide37.xml"/><Relationship Id="rId103" Type="http://schemas.openxmlformats.org/officeDocument/2006/relationships/slide" Target="slides/slide81.xml"/><Relationship Id="rId124" Type="http://schemas.openxmlformats.org/officeDocument/2006/relationships/slide" Target="slides/slide102.xml"/><Relationship Id="rId70" Type="http://schemas.openxmlformats.org/officeDocument/2006/relationships/slide" Target="slides/slide48.xml"/><Relationship Id="rId91" Type="http://schemas.openxmlformats.org/officeDocument/2006/relationships/slide" Target="slides/slide69.xml"/><Relationship Id="rId145" Type="http://schemas.openxmlformats.org/officeDocument/2006/relationships/slide" Target="slides/slide123.xml"/><Relationship Id="rId166" Type="http://schemas.openxmlformats.org/officeDocument/2006/relationships/slide" Target="slides/slide144.xml"/><Relationship Id="rId1" Type="http://schemas.openxmlformats.org/officeDocument/2006/relationships/customXml" Target="../customXml/item1.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comments/modernComment_7BBF5597_43AD2CAE.xml><?xml version="1.0" encoding="utf-8"?>
<p188:cmLst xmlns:a="http://schemas.openxmlformats.org/drawingml/2006/main" xmlns:r="http://schemas.openxmlformats.org/officeDocument/2006/relationships" xmlns:p188="http://schemas.microsoft.com/office/powerpoint/2018/8/main">
  <p188:cm id="{EF1220B0-917C-4FEB-9D33-0068939CC2C0}" authorId="{0B30EB1B-83CB-6D3E-A2B8-0CEFDD55FC8C}" created="2021-01-08T15:54:38.346">
    <ac:deMkLst xmlns:ac="http://schemas.microsoft.com/office/drawing/2013/main/command">
      <pc:docMk xmlns:pc="http://schemas.microsoft.com/office/powerpoint/2013/main/command"/>
      <pc:sldMk xmlns:pc="http://schemas.microsoft.com/office/powerpoint/2013/main/command" cId="1135422638" sldId="2076136855"/>
      <ac:spMk id="2" creationId="{3E9D1A16-7B7A-4F10-9044-E007E22D647F}"/>
    </ac:deMkLst>
    <p188:replyLst>
      <p188:reply id="{3E9CF275-0494-4851-8465-41AD64FB6E88}" authorId="{0B30EB1B-83CB-6D3E-A2B8-0CEFDD55FC8C}" created="2021-01-08T16:01:16.962">
        <p188:txBody>
          <a:bodyPr/>
          <a:lstStyle/>
          <a:p>
            <a:r>
              <a:rPr lang="en-US"/>
              <a:t>Actually, it's probably fine, it's still a great visual and they exist separately and not together</a:t>
            </a:r>
          </a:p>
        </p188:txBody>
      </p188:reply>
    </p188:replyLst>
    <p188:txBody>
      <a:bodyPr/>
      <a:lstStyle/>
      <a:p>
        <a:r>
          <a:rPr lang="en-US"/>
          <a:t>These views don't exist anymore so we may want to change, suggestions after this slide
</a:t>
        </a:r>
      </a:p>
    </p188:txBody>
  </p188:cm>
</p188:cmLst>
</file>

<file path=ppt/comments/modernComment_7BBF577C_F7477FAD.xml><?xml version="1.0" encoding="utf-8"?>
<p188:cmLst xmlns:a="http://schemas.openxmlformats.org/drawingml/2006/main" xmlns:r="http://schemas.openxmlformats.org/officeDocument/2006/relationships" xmlns:p188="http://schemas.microsoft.com/office/powerpoint/2018/8/main">
  <p188:cm id="{51A42D0D-D51D-4FF9-96EE-5A38D211EFB7}" authorId="{0B30EB1B-83CB-6D3E-A2B8-0CEFDD55FC8C}" created="2021-01-08T15:48:02.142">
    <ac:deMkLst xmlns:ac="http://schemas.microsoft.com/office/drawing/2013/main/command">
      <pc:docMk xmlns:pc="http://schemas.microsoft.com/office/powerpoint/2013/main/command"/>
      <pc:sldMk xmlns:pc="http://schemas.microsoft.com/office/powerpoint/2013/main/command" cId="4148658093" sldId="2076137340"/>
      <ac:spMk id="26" creationId="{5BE42597-C25D-C749-889A-BB076EC115D7}"/>
    </ac:deMkLst>
    <p188:replyLst>
      <p188:reply id="{E085FD3B-995D-4293-98A9-D0B11395F5C9}" authorId="{0B30EB1B-83CB-6D3E-A2B8-0CEFDD55FC8C}" created="2021-01-08T16:49:22.158">
        <p188:txBody>
          <a:bodyPr/>
          <a:lstStyle/>
          <a:p>
            <a:r>
              <a:rPr lang="en-US"/>
              <a:t>Confirmed with David Pless
</a:t>
            </a:r>
          </a:p>
        </p188:txBody>
      </p188:reply>
    </p188:replyLst>
    <p188:txBody>
      <a:bodyPr/>
      <a:lstStyle/>
      <a:p>
        <a:r>
          <a:rPr lang="en-US"/>
          <a:t>Not sure if this needs to be updated to "SQL IaaS Extension"
</a:t>
        </a:r>
      </a:p>
    </p188:txBody>
  </p188:cm>
</p188:cmLst>
</file>

<file path=ppt/comments/modernComment_7BBF5B8B_CE13BC4C.xml><?xml version="1.0" encoding="utf-8"?>
<p188:cmLst xmlns:a="http://schemas.openxmlformats.org/drawingml/2006/main" xmlns:r="http://schemas.openxmlformats.org/officeDocument/2006/relationships" xmlns:p188="http://schemas.microsoft.com/office/powerpoint/2018/8/main">
  <p188:cm id="{6C772B96-F998-499B-B7CB-E7D673D6E41C}" authorId="{0B30EB1B-83CB-6D3E-A2B8-0CEFDD55FC8C}" created="2021-01-08T16:05:07.085">
    <ac:deMkLst xmlns:ac="http://schemas.microsoft.com/office/drawing/2013/main/command">
      <pc:docMk xmlns:pc="http://schemas.microsoft.com/office/powerpoint/2013/main/command"/>
      <pc:sldMk xmlns:pc="http://schemas.microsoft.com/office/powerpoint/2013/main/command" cId="3457399884" sldId="2076138379"/>
      <ac:spMk id="3" creationId="{64B7BCC0-23D5-B846-8129-D6D080266BBE}"/>
    </ac:deMkLst>
    <p188:pos x="3360282" y="1588077"/>
    <p188:txBody>
      <a:bodyPr/>
      <a:lstStyle/>
      <a:p>
        <a:r>
          <a:rPr lang="en-US"/>
          <a:t>Should we have anything about SQL Data Sync?</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r>
            <a:rPr lang="en-US" sz="1200" kern="1200">
              <a:solidFill>
                <a:prstClr val="black">
                  <a:hueOff val="0"/>
                  <a:satOff val="0"/>
                  <a:lumOff val="0"/>
                  <a:alphaOff val="0"/>
                </a:prstClr>
              </a:solidFill>
              <a:latin typeface="Segoe UI"/>
              <a:ea typeface="+mn-ea"/>
              <a:cs typeface="+mn-cs"/>
            </a:rPr>
            <a:t>Azure </a:t>
          </a:r>
        </a:p>
        <a:p>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r>
            <a:rPr lang="en-US" sz="1200" kern="1200">
              <a:solidFill>
                <a:prstClr val="black">
                  <a:hueOff val="0"/>
                  <a:satOff val="0"/>
                  <a:lumOff val="0"/>
                  <a:alphaOff val="0"/>
                </a:prstClr>
              </a:solidFill>
              <a:latin typeface="Segoe UI"/>
              <a:ea typeface="+mn-ea"/>
              <a:cs typeface="+mn-cs"/>
            </a:rPr>
            <a:t>Azure SQL Database Hyperscale</a:t>
          </a:r>
        </a:p>
        <a:p>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66B3F250-FEB8-43C3-BE29-727D15EE77C0}">
      <dgm:prSet custT="1"/>
      <dgm:spPr>
        <a:noFill/>
        <a:ln>
          <a:noFill/>
        </a:ln>
        <a:effectLst/>
      </dgm:spPr>
      <dgm:t>
        <a:bodyPr spcFirstLastPara="0" vert="horz" wrap="square" lIns="0" tIns="0" rIns="101600" bIns="0" numCol="1" spcCol="1270" anchor="ctr" anchorCtr="0"/>
        <a:lstStyle/>
        <a:p>
          <a:pPr>
            <a:defRPr b="1"/>
          </a:pPr>
          <a:r>
            <a:rPr lang="en-US" sz="1600" b="1" kern="1200">
              <a:solidFill>
                <a:srgbClr val="0078D4"/>
              </a:solidFill>
              <a:latin typeface="Segoe UI"/>
              <a:ea typeface="+mn-ea"/>
              <a:cs typeface="+mn-cs"/>
            </a:rPr>
            <a:t>2020</a:t>
          </a:r>
        </a:p>
      </dgm:t>
    </dgm:pt>
    <dgm:pt modelId="{5BCD9E54-C2C9-47E2-80D4-FDA6503EA3B9}" type="parTrans" cxnId="{C492DAF6-E915-4CCD-A249-43E6390F3C23}">
      <dgm:prSet/>
      <dgm:spPr/>
      <dgm:t>
        <a:bodyPr/>
        <a:lstStyle/>
        <a:p>
          <a:endParaRPr lang="en-US"/>
        </a:p>
      </dgm:t>
    </dgm:pt>
    <dgm:pt modelId="{AC5FE79C-DCCC-4CBA-914E-FB229525E234}" type="sibTrans" cxnId="{C492DAF6-E915-4CCD-A249-43E6390F3C23}">
      <dgm:prSet/>
      <dgm:spPr/>
      <dgm:t>
        <a:bodyPr/>
        <a:lstStyle/>
        <a:p>
          <a:endParaRPr lang="en-US"/>
        </a:p>
      </dgm:t>
    </dgm:pt>
    <dgm:pt modelId="{12FED92C-D123-4574-86BF-787D963ABE4D}">
      <dgm:prSet custT="1"/>
      <dgm:spPr/>
      <dgm:t>
        <a:bodyPr/>
        <a:lstStyle/>
        <a:p>
          <a:r>
            <a:rPr lang="en-US" sz="1200" kern="1200">
              <a:solidFill>
                <a:prstClr val="black">
                  <a:hueOff val="0"/>
                  <a:satOff val="0"/>
                  <a:lumOff val="0"/>
                  <a:alphaOff val="0"/>
                </a:prstClr>
              </a:solidFill>
              <a:latin typeface="Segoe UI"/>
              <a:ea typeface="+mn-ea"/>
              <a:cs typeface="+mn-cs"/>
            </a:rPr>
            <a:t>Azure SQL</a:t>
          </a:r>
        </a:p>
      </dgm:t>
    </dgm:pt>
    <dgm:pt modelId="{90549B03-D4AC-497D-BA98-115B1F178284}" type="parTrans" cxnId="{EDE692D4-C674-4E80-83AF-14F090CD1B32}">
      <dgm:prSet/>
      <dgm:spPr/>
      <dgm:t>
        <a:bodyPr/>
        <a:lstStyle/>
        <a:p>
          <a:endParaRPr lang="en-US"/>
        </a:p>
      </dgm:t>
    </dgm:pt>
    <dgm:pt modelId="{772E880C-ED1A-4C3B-A476-F04255E8224D}" type="sibTrans" cxnId="{EDE692D4-C674-4E80-83AF-14F090CD1B32}">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2"/>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1"/>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1" custLinFactX="11128" custLinFactNeighborX="100000"/>
      <dgm:spPr/>
    </dgm:pt>
    <dgm:pt modelId="{B2FD37B0-F01B-4D44-8CF8-218202E0D1E8}" type="pres">
      <dgm:prSet presAssocID="{5B61AFCB-3999-4FF6-8C40-951220175333}" presName="Ellipse" presStyleLbl="fgAcc1" presStyleIdx="1" presStyleCnt="12"/>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2">
        <dgm:presLayoutVars>
          <dgm:bulletEnabled val="1"/>
        </dgm:presLayoutVars>
      </dgm:prSet>
      <dgm:spPr/>
    </dgm:pt>
    <dgm:pt modelId="{CB2CFD90-D3B6-4E12-8EDF-2099CE76871D}" type="pres">
      <dgm:prSet presAssocID="{5B61AFCB-3999-4FF6-8C40-951220175333}" presName="L1TextContainer" presStyleLbl="revTx" presStyleIdx="1" presStyleCnt="22"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1"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1"/>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1"/>
      <dgm:spPr/>
    </dgm:pt>
    <dgm:pt modelId="{52EA3B33-2EB4-405C-8052-10B3DD9273E2}" type="pres">
      <dgm:prSet presAssocID="{2462E462-454F-481E-88EF-4AD285869C68}" presName="Ellipse" presStyleLbl="fgAcc1" presStyleIdx="2" presStyleCnt="12"/>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2">
        <dgm:presLayoutVars>
          <dgm:bulletEnabled val="1"/>
        </dgm:presLayoutVars>
      </dgm:prSet>
      <dgm:spPr/>
    </dgm:pt>
    <dgm:pt modelId="{48B40D64-EA99-4B20-B620-BDEEAA6834AA}" type="pres">
      <dgm:prSet presAssocID="{2462E462-454F-481E-88EF-4AD285869C68}" presName="L1TextContainer" presStyleLbl="revTx" presStyleIdx="3" presStyleCnt="22">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1"/>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1"/>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1"/>
      <dgm:spPr/>
    </dgm:pt>
    <dgm:pt modelId="{6BF1D37F-E363-4EDE-BB62-3D33AEE4F697}" type="pres">
      <dgm:prSet presAssocID="{AD9D6D17-9CD0-436E-B2F5-3107859008C9}" presName="Ellipse" presStyleLbl="fgAcc1" presStyleIdx="3" presStyleCnt="12"/>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2">
        <dgm:presLayoutVars>
          <dgm:bulletEnabled val="1"/>
        </dgm:presLayoutVars>
      </dgm:prSet>
      <dgm:spPr/>
    </dgm:pt>
    <dgm:pt modelId="{4834ED91-36CE-447C-B8D4-984AC9474013}" type="pres">
      <dgm:prSet presAssocID="{AD9D6D17-9CD0-436E-B2F5-3107859008C9}" presName="L1TextContainer" presStyleLbl="revTx" presStyleIdx="5" presStyleCnt="22">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1"/>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1"/>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1" custLinFactNeighborX="24097"/>
      <dgm:spPr/>
    </dgm:pt>
    <dgm:pt modelId="{F2AE6278-65FD-49DF-B70A-DC2E6C36130D}" type="pres">
      <dgm:prSet presAssocID="{0A20DFE2-6CF3-4F83-A2A3-0B988DAA1C59}" presName="Ellipse" presStyleLbl="fgAcc1" presStyleIdx="4" presStyleCnt="12"/>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2">
        <dgm:presLayoutVars>
          <dgm:bulletEnabled val="1"/>
        </dgm:presLayoutVars>
      </dgm:prSet>
      <dgm:spPr/>
    </dgm:pt>
    <dgm:pt modelId="{218B202C-0784-44AF-AD9E-F0018E1A94B0}" type="pres">
      <dgm:prSet presAssocID="{0A20DFE2-6CF3-4F83-A2A3-0B988DAA1C59}" presName="L1TextContainer" presStyleLbl="revTx" presStyleIdx="7" presStyleCnt="22"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1"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1"/>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1"/>
      <dgm:spPr/>
    </dgm:pt>
    <dgm:pt modelId="{F1CBD4BE-969B-4486-A695-DC1D5CAB272D}" type="pres">
      <dgm:prSet presAssocID="{7FE82F18-3DE2-4F24-95FF-E6CA081E2C79}" presName="Ellipse" presStyleLbl="fgAcc1" presStyleIdx="5" presStyleCnt="12"/>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2">
        <dgm:presLayoutVars>
          <dgm:bulletEnabled val="1"/>
        </dgm:presLayoutVars>
      </dgm:prSet>
      <dgm:spPr/>
    </dgm:pt>
    <dgm:pt modelId="{EF110A13-FCBC-47DD-AE79-EC993998E6B5}" type="pres">
      <dgm:prSet presAssocID="{7FE82F18-3DE2-4F24-95FF-E6CA081E2C79}" presName="L1TextContainer" presStyleLbl="revTx" presStyleIdx="9" presStyleCnt="22">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1"/>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1"/>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1" custLinFactNeighborX="16926"/>
      <dgm:spPr/>
    </dgm:pt>
    <dgm:pt modelId="{240E7FBE-C865-407A-AADD-6DA049BA2859}" type="pres">
      <dgm:prSet presAssocID="{61C68061-E3C3-4985-9230-5D34FCF685BC}" presName="Ellipse" presStyleLbl="fgAcc1" presStyleIdx="6" presStyleCnt="12"/>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2">
        <dgm:presLayoutVars>
          <dgm:bulletEnabled val="1"/>
        </dgm:presLayoutVars>
      </dgm:prSet>
      <dgm:spPr/>
    </dgm:pt>
    <dgm:pt modelId="{56ADB5EA-A5C5-4B6F-9257-5AF5D80E59F4}" type="pres">
      <dgm:prSet presAssocID="{61C68061-E3C3-4985-9230-5D34FCF685BC}" presName="L1TextContainer" presStyleLbl="revTx" presStyleIdx="11" presStyleCnt="22"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1"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1"/>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1"/>
      <dgm:spPr/>
    </dgm:pt>
    <dgm:pt modelId="{035B2F06-DF58-456F-94CB-BC9DABC7BB1D}" type="pres">
      <dgm:prSet presAssocID="{E756C650-8DCF-4674-9A20-D4D953B92904}" presName="Ellipse" presStyleLbl="fgAcc1" presStyleIdx="7" presStyleCnt="12"/>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2">
        <dgm:presLayoutVars>
          <dgm:bulletEnabled val="1"/>
        </dgm:presLayoutVars>
      </dgm:prSet>
      <dgm:spPr/>
    </dgm:pt>
    <dgm:pt modelId="{32C68120-95FE-49F6-8FA0-955148FEE4FE}" type="pres">
      <dgm:prSet presAssocID="{E756C650-8DCF-4674-9A20-D4D953B92904}" presName="L1TextContainer" presStyleLbl="revTx" presStyleIdx="13" presStyleCnt="22">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1"/>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1"/>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1"/>
      <dgm:spPr/>
    </dgm:pt>
    <dgm:pt modelId="{BD564CF5-EA25-4734-86C1-A853C820E9B3}" type="pres">
      <dgm:prSet presAssocID="{6784EAC2-4575-4315-A07D-BBF05620D9C3}" presName="Ellipse" presStyleLbl="fgAcc1" presStyleIdx="8" presStyleCnt="12"/>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2">
        <dgm:presLayoutVars>
          <dgm:bulletEnabled val="1"/>
        </dgm:presLayoutVars>
      </dgm:prSet>
      <dgm:spPr/>
    </dgm:pt>
    <dgm:pt modelId="{B1F37C2F-7445-4AC7-8D86-7A5E29D7B54F}" type="pres">
      <dgm:prSet presAssocID="{6784EAC2-4575-4315-A07D-BBF05620D9C3}" presName="L1TextContainer" presStyleLbl="revTx" presStyleIdx="15" presStyleCnt="22">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1"/>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1"/>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1"/>
      <dgm:spPr/>
    </dgm:pt>
    <dgm:pt modelId="{86B023C2-AD15-466D-8B5A-5B82C13F80E0}" type="pres">
      <dgm:prSet presAssocID="{ACC76568-A938-4943-9ABB-CE890B6FAC5B}" presName="Ellipse" presStyleLbl="fgAcc1" presStyleIdx="9" presStyleCnt="12"/>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2">
        <dgm:presLayoutVars>
          <dgm:bulletEnabled val="1"/>
        </dgm:presLayoutVars>
      </dgm:prSet>
      <dgm:spPr/>
    </dgm:pt>
    <dgm:pt modelId="{53648BC2-65C6-4B8F-8795-28344210DDDB}" type="pres">
      <dgm:prSet presAssocID="{ACC76568-A938-4943-9ABB-CE890B6FAC5B}" presName="L1TextContainer" presStyleLbl="revTx" presStyleIdx="17" presStyleCnt="22">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1"/>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1"/>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1" custLinFactNeighborX="-36223"/>
      <dgm:spPr/>
    </dgm:pt>
    <dgm:pt modelId="{84F9DAB1-3180-4BAC-998C-62D3D6D03BC0}" type="pres">
      <dgm:prSet presAssocID="{92C0E39A-7209-4B44-B95D-50709CC93856}" presName="Ellipse" presStyleLbl="fgAcc1" presStyleIdx="10" presStyleCnt="12"/>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2">
        <dgm:presLayoutVars>
          <dgm:bulletEnabled val="1"/>
        </dgm:presLayoutVars>
      </dgm:prSet>
      <dgm:spPr/>
    </dgm:pt>
    <dgm:pt modelId="{869FEED5-CD70-49E8-BF51-B4E248BBFFF7}" type="pres">
      <dgm:prSet presAssocID="{92C0E39A-7209-4B44-B95D-50709CC93856}" presName="L1TextContainer" presStyleLbl="revTx" presStyleIdx="19" presStyleCnt="22" custLinFactNeighborX="-7133" custLinFactNeighborY="27932">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1"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 modelId="{C7079FED-FBE7-4BB8-9662-D85F9A706962}" type="pres">
      <dgm:prSet presAssocID="{532D99DC-BFAF-463D-96B5-AD6FDC7D841C}" presName="spaceBetweenRectangles" presStyleCnt="0"/>
      <dgm:spPr/>
    </dgm:pt>
    <dgm:pt modelId="{FEAA33FE-BF6D-4DD3-A84E-B6F89C3250B0}" type="pres">
      <dgm:prSet presAssocID="{66B3F250-FEB8-43C3-BE29-727D15EE77C0}" presName="composite" presStyleCnt="0"/>
      <dgm:spPr/>
    </dgm:pt>
    <dgm:pt modelId="{388D49CD-3D4D-4D23-9C93-D56D9124E52F}" type="pres">
      <dgm:prSet presAssocID="{66B3F250-FEB8-43C3-BE29-727D15EE77C0}" presName="ConnectorPoint" presStyleLbl="lnNode1" presStyleIdx="10" presStyleCnt="11"/>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CD1FCB9-D5FC-427D-B5F1-844F571EEA05}" type="pres">
      <dgm:prSet presAssocID="{66B3F250-FEB8-43C3-BE29-727D15EE77C0}" presName="DropPinPlaceHolder" presStyleCnt="0"/>
      <dgm:spPr/>
    </dgm:pt>
    <dgm:pt modelId="{16203D30-9D37-44E9-84D1-8036E4A3611E}" type="pres">
      <dgm:prSet presAssocID="{66B3F250-FEB8-43C3-BE29-727D15EE77C0}" presName="DropPin" presStyleLbl="alignNode1" presStyleIdx="10" presStyleCnt="11"/>
      <dgm:spPr/>
    </dgm:pt>
    <dgm:pt modelId="{ED122016-346A-4E21-BB1E-6578158388C2}" type="pres">
      <dgm:prSet presAssocID="{66B3F250-FEB8-43C3-BE29-727D15EE77C0}" presName="Ellipse" presStyleLbl="fgAcc1" presStyleIdx="11" presStyleCnt="12"/>
      <dgm:spPr>
        <a:xfrm>
          <a:off x="9870328" y="514697"/>
          <a:ext cx="225033" cy="225033"/>
        </a:xfrm>
        <a:prstGeom prst="ellipse">
          <a:avLst/>
        </a:prstGeom>
        <a:solidFill>
          <a:srgbClr val="0078D4">
            <a:alpha val="90000"/>
          </a:srgbClr>
        </a:solidFill>
        <a:ln w="10795" cap="flat" cmpd="sng" algn="ctr">
          <a:noFill/>
          <a:prstDash val="solid"/>
        </a:ln>
        <a:effectLst/>
      </dgm:spPr>
    </dgm:pt>
    <dgm:pt modelId="{7C1D39EE-D781-444F-BDB9-1A98DFC8F811}" type="pres">
      <dgm:prSet presAssocID="{66B3F250-FEB8-43C3-BE29-727D15EE77C0}" presName="L2TextContainer" presStyleLbl="revTx" presStyleIdx="20" presStyleCnt="22">
        <dgm:presLayoutVars>
          <dgm:bulletEnabled val="1"/>
        </dgm:presLayoutVars>
      </dgm:prSet>
      <dgm:spPr/>
    </dgm:pt>
    <dgm:pt modelId="{8BBF8143-4B08-48AE-96A3-DEB2DB7FE187}" type="pres">
      <dgm:prSet presAssocID="{66B3F250-FEB8-43C3-BE29-727D15EE77C0}" presName="L1TextContainer" presStyleLbl="revTx" presStyleIdx="21" presStyleCnt="22">
        <dgm:presLayoutVars>
          <dgm:chMax val="1"/>
          <dgm:chPref val="1"/>
          <dgm:bulletEnabled val="1"/>
        </dgm:presLayoutVars>
      </dgm:prSet>
      <dgm:spPr>
        <a:xfrm>
          <a:off x="10187420" y="412640"/>
          <a:ext cx="1551592" cy="429146"/>
        </a:xfrm>
        <a:prstGeom prst="rect">
          <a:avLst/>
        </a:prstGeom>
      </dgm:spPr>
    </dgm:pt>
    <dgm:pt modelId="{1F18A03D-AA99-41B7-8668-1EEC2729992D}" type="pres">
      <dgm:prSet presAssocID="{66B3F250-FEB8-43C3-BE29-727D15EE77C0}" presName="ConnectLine" presStyleLbl="sibTrans1D1" presStyleIdx="10" presStyleCnt="11"/>
      <dgm:spPr>
        <a:noFill/>
        <a:ln w="12700" cap="flat" cmpd="sng" algn="ctr">
          <a:solidFill>
            <a:schemeClr val="accent1">
              <a:hueOff val="0"/>
              <a:satOff val="0"/>
              <a:lumOff val="0"/>
              <a:alphaOff val="0"/>
            </a:schemeClr>
          </a:solidFill>
          <a:prstDash val="dash"/>
        </a:ln>
        <a:effectLst/>
      </dgm:spPr>
    </dgm:pt>
    <dgm:pt modelId="{BB82F655-DFEB-4D44-9A85-0ABBBFE56C01}" type="pres">
      <dgm:prSet presAssocID="{66B3F250-FEB8-43C3-BE29-727D15EE77C0}"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0F6E9923-EC19-4E53-98A2-353A5AAB9604}" type="presOf" srcId="{66B3F250-FEB8-43C3-BE29-727D15EE77C0}" destId="{8BBF8143-4B08-48AE-96A3-DEB2DB7FE187}"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73418E74-2E80-420C-ACE9-D556AD2860BD}" type="presOf" srcId="{12FED92C-D123-4574-86BF-787D963ABE4D}" destId="{7C1D39EE-D781-444F-BDB9-1A98DFC8F811}" srcOrd="0" destOrd="0" presId="urn:microsoft.com/office/officeart/2017/3/layout/DropPinTimeline"/>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EDE692D4-C674-4E80-83AF-14F090CD1B32}" srcId="{66B3F250-FEB8-43C3-BE29-727D15EE77C0}" destId="{12FED92C-D123-4574-86BF-787D963ABE4D}" srcOrd="0" destOrd="0" parTransId="{90549B03-D4AC-497D-BA98-115B1F178284}" sibTransId="{772E880C-ED1A-4C3B-A476-F04255E8224D}"/>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C492DAF6-E915-4CCD-A249-43E6390F3C23}" srcId="{A38592E4-1517-4923-997D-653968EFA9ED}" destId="{66B3F250-FEB8-43C3-BE29-727D15EE77C0}" srcOrd="10" destOrd="0" parTransId="{5BCD9E54-C2C9-47E2-80D4-FDA6503EA3B9}" sibTransId="{AC5FE79C-DCCC-4CBA-914E-FB229525E234}"/>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 modelId="{4DD347E5-71BC-4671-AF62-BAAB919FB9CD}" type="presParOf" srcId="{9B1DF4CF-6675-4BDC-9412-E569DA307106}" destId="{C7079FED-FBE7-4BB8-9662-D85F9A706962}" srcOrd="19" destOrd="0" presId="urn:microsoft.com/office/officeart/2017/3/layout/DropPinTimeline"/>
    <dgm:cxn modelId="{1880E8B6-A509-4FD5-A1B0-3583F6A90674}" type="presParOf" srcId="{9B1DF4CF-6675-4BDC-9412-E569DA307106}" destId="{FEAA33FE-BF6D-4DD3-A84E-B6F89C3250B0}" srcOrd="20" destOrd="0" presId="urn:microsoft.com/office/officeart/2017/3/layout/DropPinTimeline"/>
    <dgm:cxn modelId="{46E19754-4C5E-4171-9FAC-EC9C8D115548}" type="presParOf" srcId="{FEAA33FE-BF6D-4DD3-A84E-B6F89C3250B0}" destId="{388D49CD-3D4D-4D23-9C93-D56D9124E52F}" srcOrd="0" destOrd="0" presId="urn:microsoft.com/office/officeart/2017/3/layout/DropPinTimeline"/>
    <dgm:cxn modelId="{06CE5282-5930-41E2-A99E-FA918D284142}" type="presParOf" srcId="{FEAA33FE-BF6D-4DD3-A84E-B6F89C3250B0}" destId="{8CD1FCB9-D5FC-427D-B5F1-844F571EEA05}" srcOrd="1" destOrd="0" presId="urn:microsoft.com/office/officeart/2017/3/layout/DropPinTimeline"/>
    <dgm:cxn modelId="{D03AE277-A2A2-4636-B090-BE38D5A23B22}" type="presParOf" srcId="{8CD1FCB9-D5FC-427D-B5F1-844F571EEA05}" destId="{16203D30-9D37-44E9-84D1-8036E4A3611E}" srcOrd="0" destOrd="0" presId="urn:microsoft.com/office/officeart/2017/3/layout/DropPinTimeline"/>
    <dgm:cxn modelId="{776CD1BE-EA95-44CC-AAA7-42E3BA2229AF}" type="presParOf" srcId="{8CD1FCB9-D5FC-427D-B5F1-844F571EEA05}" destId="{ED122016-346A-4E21-BB1E-6578158388C2}" srcOrd="1" destOrd="0" presId="urn:microsoft.com/office/officeart/2017/3/layout/DropPinTimeline"/>
    <dgm:cxn modelId="{978ACF51-6EED-4CE8-B5D1-D7C55C3F0726}" type="presParOf" srcId="{FEAA33FE-BF6D-4DD3-A84E-B6F89C3250B0}" destId="{7C1D39EE-D781-444F-BDB9-1A98DFC8F811}" srcOrd="2" destOrd="0" presId="urn:microsoft.com/office/officeart/2017/3/layout/DropPinTimeline"/>
    <dgm:cxn modelId="{7CA79469-6D4C-469C-83C7-091FA76C05BA}" type="presParOf" srcId="{FEAA33FE-BF6D-4DD3-A84E-B6F89C3250B0}" destId="{8BBF8143-4B08-48AE-96A3-DEB2DB7FE187}" srcOrd="3" destOrd="0" presId="urn:microsoft.com/office/officeart/2017/3/layout/DropPinTimeline"/>
    <dgm:cxn modelId="{E2C49161-162E-45E8-A696-7C8EBD15FF1C}" type="presParOf" srcId="{FEAA33FE-BF6D-4DD3-A84E-B6F89C3250B0}" destId="{1F18A03D-AA99-41B7-8668-1EEC2729992D}" srcOrd="4" destOrd="0" presId="urn:microsoft.com/office/officeart/2017/3/layout/DropPinTimeline"/>
    <dgm:cxn modelId="{52037FE1-3B69-4143-A8E4-765DA50C58EF}" type="presParOf" srcId="{FEAA33FE-BF6D-4DD3-A84E-B6F89C3250B0}" destId="{BB82F655-DFEB-4D44-9A85-0ABBBFE56C0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B9597D-E311-42FD-A3A0-96A0E79312D4}"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CE9FA5F0-C2C1-43CB-B928-AA100976F325}">
      <dgm:prSet/>
      <dgm:spPr/>
      <dgm:t>
        <a:bodyPr/>
        <a:lstStyle/>
        <a:p>
          <a:r>
            <a:rPr lang="en-US" baseline="0"/>
            <a:t>Data Classification</a:t>
          </a:r>
          <a:endParaRPr lang="en-US"/>
        </a:p>
      </dgm:t>
    </dgm:pt>
    <dgm:pt modelId="{AE111D82-611C-493A-8E8E-1EBD8D556F08}" type="parTrans" cxnId="{6ADA7BF4-C1C8-4C1E-86BB-B8130A55724F}">
      <dgm:prSet/>
      <dgm:spPr/>
      <dgm:t>
        <a:bodyPr/>
        <a:lstStyle/>
        <a:p>
          <a:endParaRPr lang="en-US"/>
        </a:p>
      </dgm:t>
    </dgm:pt>
    <dgm:pt modelId="{B2B6893B-61A4-4E85-ABCF-301946DA7022}" type="sibTrans" cxnId="{6ADA7BF4-C1C8-4C1E-86BB-B8130A55724F}">
      <dgm:prSet/>
      <dgm:spPr/>
      <dgm:t>
        <a:bodyPr/>
        <a:lstStyle/>
        <a:p>
          <a:endParaRPr lang="en-US"/>
        </a:p>
      </dgm:t>
    </dgm:pt>
    <dgm:pt modelId="{2AE45F5A-FACC-46DD-BFA4-E1912F1C674C}">
      <dgm:prSet/>
      <dgm:spPr/>
      <dgm:t>
        <a:bodyPr/>
        <a:lstStyle/>
        <a:p>
          <a:r>
            <a:rPr lang="en-US" baseline="0"/>
            <a:t>Azure Security Center</a:t>
          </a:r>
          <a:endParaRPr lang="en-US"/>
        </a:p>
      </dgm:t>
    </dgm:pt>
    <dgm:pt modelId="{B2567095-091A-40A4-8AEF-111BB6766E91}" type="parTrans" cxnId="{294542E7-0B23-49FF-9118-5E07713FDD4A}">
      <dgm:prSet/>
      <dgm:spPr/>
      <dgm:t>
        <a:bodyPr/>
        <a:lstStyle/>
        <a:p>
          <a:endParaRPr lang="en-US"/>
        </a:p>
      </dgm:t>
    </dgm:pt>
    <dgm:pt modelId="{635E3FF7-8EB7-45C4-877F-C0E3835C08CC}" type="sibTrans" cxnId="{294542E7-0B23-49FF-9118-5E07713FDD4A}">
      <dgm:prSet/>
      <dgm:spPr/>
      <dgm:t>
        <a:bodyPr/>
        <a:lstStyle/>
        <a:p>
          <a:endParaRPr lang="en-US"/>
        </a:p>
      </dgm:t>
    </dgm:pt>
    <dgm:pt modelId="{D7244D12-FF4C-4233-B14B-648FF9492643}">
      <dgm:prSet/>
      <dgm:spPr/>
      <dgm:t>
        <a:bodyPr/>
        <a:lstStyle/>
        <a:p>
          <a:r>
            <a:rPr lang="en-US" baseline="0"/>
            <a:t>Vulnerability assessment</a:t>
          </a:r>
          <a:endParaRPr lang="en-US"/>
        </a:p>
      </dgm:t>
    </dgm:pt>
    <dgm:pt modelId="{0AE6D4CD-5433-4E75-8619-FF7AB4462BFE}" type="parTrans" cxnId="{96B444EE-ADFC-421F-8707-A8333DB67720}">
      <dgm:prSet/>
      <dgm:spPr/>
      <dgm:t>
        <a:bodyPr/>
        <a:lstStyle/>
        <a:p>
          <a:endParaRPr lang="en-US"/>
        </a:p>
      </dgm:t>
    </dgm:pt>
    <dgm:pt modelId="{F1508911-218B-4B0F-9C57-28F4EDBD8195}" type="sibTrans" cxnId="{96B444EE-ADFC-421F-8707-A8333DB67720}">
      <dgm:prSet/>
      <dgm:spPr/>
      <dgm:t>
        <a:bodyPr/>
        <a:lstStyle/>
        <a:p>
          <a:endParaRPr lang="en-US"/>
        </a:p>
      </dgm:t>
    </dgm:pt>
    <dgm:pt modelId="{C9F173E1-CDD8-416B-90C5-AE7CE2C310B8}">
      <dgm:prSet/>
      <dgm:spPr/>
      <dgm:t>
        <a:bodyPr/>
        <a:lstStyle/>
        <a:p>
          <a:r>
            <a:rPr lang="en-US" baseline="0"/>
            <a:t>Advanced Threat Protection</a:t>
          </a:r>
          <a:endParaRPr lang="en-US"/>
        </a:p>
      </dgm:t>
    </dgm:pt>
    <dgm:pt modelId="{5DD4DA66-CC02-4873-B56F-BCFD16451B9F}" type="parTrans" cxnId="{C241CE7A-E2D0-46B4-895C-832D5DE111EE}">
      <dgm:prSet/>
      <dgm:spPr/>
      <dgm:t>
        <a:bodyPr/>
        <a:lstStyle/>
        <a:p>
          <a:endParaRPr lang="en-US"/>
        </a:p>
      </dgm:t>
    </dgm:pt>
    <dgm:pt modelId="{96162662-9043-4AA4-847E-6A9EA80BC180}" type="sibTrans" cxnId="{C241CE7A-E2D0-46B4-895C-832D5DE111EE}">
      <dgm:prSet/>
      <dgm:spPr/>
      <dgm:t>
        <a:bodyPr/>
        <a:lstStyle/>
        <a:p>
          <a:endParaRPr lang="en-US"/>
        </a:p>
      </dgm:t>
    </dgm:pt>
    <dgm:pt modelId="{BC635128-804A-4E43-A541-205D12222D5D}">
      <dgm:prSet/>
      <dgm:spPr/>
      <dgm:t>
        <a:bodyPr/>
        <a:lstStyle/>
        <a:p>
          <a:r>
            <a:rPr lang="en-US" baseline="0"/>
            <a:t>Azure Defender</a:t>
          </a:r>
          <a:endParaRPr lang="en-US"/>
        </a:p>
      </dgm:t>
    </dgm:pt>
    <dgm:pt modelId="{713F2468-3E70-42DD-BA6B-A11B84D65F8A}" type="parTrans" cxnId="{866126F3-C356-42E6-837C-A48FDDF554CA}">
      <dgm:prSet/>
      <dgm:spPr/>
      <dgm:t>
        <a:bodyPr/>
        <a:lstStyle/>
        <a:p>
          <a:endParaRPr lang="en-US"/>
        </a:p>
      </dgm:t>
    </dgm:pt>
    <dgm:pt modelId="{5D72C587-D61B-4B95-9F04-277CDD2C0563}" type="sibTrans" cxnId="{866126F3-C356-42E6-837C-A48FDDF554CA}">
      <dgm:prSet/>
      <dgm:spPr/>
      <dgm:t>
        <a:bodyPr/>
        <a:lstStyle/>
        <a:p>
          <a:endParaRPr lang="en-US"/>
        </a:p>
      </dgm:t>
    </dgm:pt>
    <dgm:pt modelId="{989C20CD-9058-4BE1-B1C3-C6B6F5CDF0FA}" type="pres">
      <dgm:prSet presAssocID="{8AB9597D-E311-42FD-A3A0-96A0E79312D4}" presName="linear" presStyleCnt="0">
        <dgm:presLayoutVars>
          <dgm:animLvl val="lvl"/>
          <dgm:resizeHandles val="exact"/>
        </dgm:presLayoutVars>
      </dgm:prSet>
      <dgm:spPr/>
    </dgm:pt>
    <dgm:pt modelId="{4181BCCB-5138-4782-8A1E-8AA0CFC6CDE9}" type="pres">
      <dgm:prSet presAssocID="{CE9FA5F0-C2C1-43CB-B928-AA100976F325}" presName="parentText" presStyleLbl="node1" presStyleIdx="0" presStyleCnt="3">
        <dgm:presLayoutVars>
          <dgm:chMax val="0"/>
          <dgm:bulletEnabled val="1"/>
        </dgm:presLayoutVars>
      </dgm:prSet>
      <dgm:spPr/>
    </dgm:pt>
    <dgm:pt modelId="{46CAEB25-2176-4540-ABAC-FFADD50C860A}" type="pres">
      <dgm:prSet presAssocID="{B2B6893B-61A4-4E85-ABCF-301946DA7022}" presName="spacer" presStyleCnt="0"/>
      <dgm:spPr/>
    </dgm:pt>
    <dgm:pt modelId="{41B2EC46-782C-4088-AF4B-5961541D2035}" type="pres">
      <dgm:prSet presAssocID="{2AE45F5A-FACC-46DD-BFA4-E1912F1C674C}" presName="parentText" presStyleLbl="node1" presStyleIdx="1" presStyleCnt="3">
        <dgm:presLayoutVars>
          <dgm:chMax val="0"/>
          <dgm:bulletEnabled val="1"/>
        </dgm:presLayoutVars>
      </dgm:prSet>
      <dgm:spPr/>
    </dgm:pt>
    <dgm:pt modelId="{7F0EFF4D-AA9F-4D17-8664-E5A73E38B047}" type="pres">
      <dgm:prSet presAssocID="{635E3FF7-8EB7-45C4-877F-C0E3835C08CC}" presName="spacer" presStyleCnt="0"/>
      <dgm:spPr/>
    </dgm:pt>
    <dgm:pt modelId="{C07AF76F-9B91-426B-991B-72450288B21F}" type="pres">
      <dgm:prSet presAssocID="{BC635128-804A-4E43-A541-205D12222D5D}" presName="parentText" presStyleLbl="node1" presStyleIdx="2" presStyleCnt="3">
        <dgm:presLayoutVars>
          <dgm:chMax val="0"/>
          <dgm:bulletEnabled val="1"/>
        </dgm:presLayoutVars>
      </dgm:prSet>
      <dgm:spPr/>
    </dgm:pt>
    <dgm:pt modelId="{FA02A132-6752-4B3C-8930-4171B2392F70}" type="pres">
      <dgm:prSet presAssocID="{BC635128-804A-4E43-A541-205D12222D5D}" presName="childText" presStyleLbl="revTx" presStyleIdx="0" presStyleCnt="1">
        <dgm:presLayoutVars>
          <dgm:bulletEnabled val="1"/>
        </dgm:presLayoutVars>
      </dgm:prSet>
      <dgm:spPr/>
    </dgm:pt>
  </dgm:ptLst>
  <dgm:cxnLst>
    <dgm:cxn modelId="{16F4D00F-C644-4D0B-B829-6B1B891B90DD}" type="presOf" srcId="{C9F173E1-CDD8-416B-90C5-AE7CE2C310B8}" destId="{FA02A132-6752-4B3C-8930-4171B2392F70}" srcOrd="0" destOrd="1" presId="urn:microsoft.com/office/officeart/2005/8/layout/vList2"/>
    <dgm:cxn modelId="{14E3B54E-0385-4880-8E88-C3EBA5021478}" type="presOf" srcId="{CE9FA5F0-C2C1-43CB-B928-AA100976F325}" destId="{4181BCCB-5138-4782-8A1E-8AA0CFC6CDE9}" srcOrd="0" destOrd="0" presId="urn:microsoft.com/office/officeart/2005/8/layout/vList2"/>
    <dgm:cxn modelId="{C241CE7A-E2D0-46B4-895C-832D5DE111EE}" srcId="{BC635128-804A-4E43-A541-205D12222D5D}" destId="{C9F173E1-CDD8-416B-90C5-AE7CE2C310B8}" srcOrd="1" destOrd="0" parTransId="{5DD4DA66-CC02-4873-B56F-BCFD16451B9F}" sibTransId="{96162662-9043-4AA4-847E-6A9EA80BC180}"/>
    <dgm:cxn modelId="{0A6B8B89-88AC-4B0D-B867-247F18AF2D73}" type="presOf" srcId="{8AB9597D-E311-42FD-A3A0-96A0E79312D4}" destId="{989C20CD-9058-4BE1-B1C3-C6B6F5CDF0FA}" srcOrd="0" destOrd="0" presId="urn:microsoft.com/office/officeart/2005/8/layout/vList2"/>
    <dgm:cxn modelId="{BD5FCB8D-08EC-49D7-8432-CCA3C2800294}" type="presOf" srcId="{2AE45F5A-FACC-46DD-BFA4-E1912F1C674C}" destId="{41B2EC46-782C-4088-AF4B-5961541D2035}" srcOrd="0" destOrd="0" presId="urn:microsoft.com/office/officeart/2005/8/layout/vList2"/>
    <dgm:cxn modelId="{0A323FCE-5F4F-448B-9823-778A2DEFCBF7}" type="presOf" srcId="{BC635128-804A-4E43-A541-205D12222D5D}" destId="{C07AF76F-9B91-426B-991B-72450288B21F}" srcOrd="0" destOrd="0" presId="urn:microsoft.com/office/officeart/2005/8/layout/vList2"/>
    <dgm:cxn modelId="{294542E7-0B23-49FF-9118-5E07713FDD4A}" srcId="{8AB9597D-E311-42FD-A3A0-96A0E79312D4}" destId="{2AE45F5A-FACC-46DD-BFA4-E1912F1C674C}" srcOrd="1" destOrd="0" parTransId="{B2567095-091A-40A4-8AEF-111BB6766E91}" sibTransId="{635E3FF7-8EB7-45C4-877F-C0E3835C08CC}"/>
    <dgm:cxn modelId="{96B444EE-ADFC-421F-8707-A8333DB67720}" srcId="{BC635128-804A-4E43-A541-205D12222D5D}" destId="{D7244D12-FF4C-4233-B14B-648FF9492643}" srcOrd="0" destOrd="0" parTransId="{0AE6D4CD-5433-4E75-8619-FF7AB4462BFE}" sibTransId="{F1508911-218B-4B0F-9C57-28F4EDBD8195}"/>
    <dgm:cxn modelId="{866126F3-C356-42E6-837C-A48FDDF554CA}" srcId="{8AB9597D-E311-42FD-A3A0-96A0E79312D4}" destId="{BC635128-804A-4E43-A541-205D12222D5D}" srcOrd="2" destOrd="0" parTransId="{713F2468-3E70-42DD-BA6B-A11B84D65F8A}" sibTransId="{5D72C587-D61B-4B95-9F04-277CDD2C0563}"/>
    <dgm:cxn modelId="{FC9F66F4-4187-4B44-9B2B-DBD29723D4F2}" type="presOf" srcId="{D7244D12-FF4C-4233-B14B-648FF9492643}" destId="{FA02A132-6752-4B3C-8930-4171B2392F70}" srcOrd="0" destOrd="0" presId="urn:microsoft.com/office/officeart/2005/8/layout/vList2"/>
    <dgm:cxn modelId="{6ADA7BF4-C1C8-4C1E-86BB-B8130A55724F}" srcId="{8AB9597D-E311-42FD-A3A0-96A0E79312D4}" destId="{CE9FA5F0-C2C1-43CB-B928-AA100976F325}" srcOrd="0" destOrd="0" parTransId="{AE111D82-611C-493A-8E8E-1EBD8D556F08}" sibTransId="{B2B6893B-61A4-4E85-ABCF-301946DA7022}"/>
    <dgm:cxn modelId="{0189A42D-5B82-4BD3-AB88-DB4FFA3132DC}" type="presParOf" srcId="{989C20CD-9058-4BE1-B1C3-C6B6F5CDF0FA}" destId="{4181BCCB-5138-4782-8A1E-8AA0CFC6CDE9}" srcOrd="0" destOrd="0" presId="urn:microsoft.com/office/officeart/2005/8/layout/vList2"/>
    <dgm:cxn modelId="{FB5075CD-43BC-4EB9-A5A1-D5D8580C0C76}" type="presParOf" srcId="{989C20CD-9058-4BE1-B1C3-C6B6F5CDF0FA}" destId="{46CAEB25-2176-4540-ABAC-FFADD50C860A}" srcOrd="1" destOrd="0" presId="urn:microsoft.com/office/officeart/2005/8/layout/vList2"/>
    <dgm:cxn modelId="{A041E5A7-E922-4552-9DA5-76A813C9EF80}" type="presParOf" srcId="{989C20CD-9058-4BE1-B1C3-C6B6F5CDF0FA}" destId="{41B2EC46-782C-4088-AF4B-5961541D2035}" srcOrd="2" destOrd="0" presId="urn:microsoft.com/office/officeart/2005/8/layout/vList2"/>
    <dgm:cxn modelId="{3DD17DB9-EDA6-4312-BAD5-32FCF57B5AF5}" type="presParOf" srcId="{989C20CD-9058-4BE1-B1C3-C6B6F5CDF0FA}" destId="{7F0EFF4D-AA9F-4D17-8664-E5A73E38B047}" srcOrd="3" destOrd="0" presId="urn:microsoft.com/office/officeart/2005/8/layout/vList2"/>
    <dgm:cxn modelId="{FA059106-63E8-49D0-9B61-51A32F6E6C39}" type="presParOf" srcId="{989C20CD-9058-4BE1-B1C3-C6B6F5CDF0FA}" destId="{C07AF76F-9B91-426B-991B-72450288B21F}" srcOrd="4" destOrd="0" presId="urn:microsoft.com/office/officeart/2005/8/layout/vList2"/>
    <dgm:cxn modelId="{EE45F2C7-EBCA-4E8C-8D31-19B8DA833849}" type="presParOf" srcId="{989C20CD-9058-4BE1-B1C3-C6B6F5CDF0FA}" destId="{FA02A132-6752-4B3C-8930-4171B2392F7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1385"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3525"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46425"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46425" y="841786"/>
        <a:ext cx="1551592" cy="1221416"/>
      </dsp:txXfrm>
    </dsp:sp>
    <dsp:sp modelId="{CB2CFD90-D3B6-4E12-8EDF-2099CE76871D}">
      <dsp:nvSpPr>
        <dsp:cNvPr id="0" name=""/>
        <dsp:cNvSpPr/>
      </dsp:nvSpPr>
      <dsp:spPr>
        <a:xfrm>
          <a:off x="846425"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46425" y="412640"/>
        <a:ext cx="1551592" cy="429146"/>
      </dsp:txXfrm>
    </dsp:sp>
    <dsp:sp modelId="{BE0BF8CC-38A1-4B01-9752-24691B06D1BD}">
      <dsp:nvSpPr>
        <dsp:cNvPr id="0" name=""/>
        <dsp:cNvSpPr/>
      </dsp:nvSpPr>
      <dsp:spPr>
        <a:xfrm>
          <a:off x="67411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729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04385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07599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393084"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393084" y="2063203"/>
        <a:ext cx="1551592" cy="1221416"/>
      </dsp:txXfrm>
    </dsp:sp>
    <dsp:sp modelId="{48B40D64-EA99-4B20-B620-BDEEAA6834AA}">
      <dsp:nvSpPr>
        <dsp:cNvPr id="0" name=""/>
        <dsp:cNvSpPr/>
      </dsp:nvSpPr>
      <dsp:spPr>
        <a:xfrm>
          <a:off x="1393084"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393084" y="3284619"/>
        <a:ext cx="1551592" cy="429146"/>
      </dsp:txXfrm>
    </dsp:sp>
    <dsp:sp modelId="{F8953688-8D81-4BD0-A4E8-A4763BC5239C}">
      <dsp:nvSpPr>
        <dsp:cNvPr id="0" name=""/>
        <dsp:cNvSpPr/>
      </dsp:nvSpPr>
      <dsp:spPr>
        <a:xfrm>
          <a:off x="1188508"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161682"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021000"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053140"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370232"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370232" y="841786"/>
        <a:ext cx="1551592" cy="1221416"/>
      </dsp:txXfrm>
    </dsp:sp>
    <dsp:sp modelId="{4834ED91-36CE-447C-B8D4-984AC9474013}">
      <dsp:nvSpPr>
        <dsp:cNvPr id="0" name=""/>
        <dsp:cNvSpPr/>
      </dsp:nvSpPr>
      <dsp:spPr>
        <a:xfrm>
          <a:off x="2370232"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370232" y="412640"/>
        <a:ext cx="1551592" cy="429146"/>
      </dsp:txXfrm>
    </dsp:sp>
    <dsp:sp modelId="{974A0F23-9B70-46E2-9BEA-A161DEEB3084}">
      <dsp:nvSpPr>
        <dsp:cNvPr id="0" name=""/>
        <dsp:cNvSpPr/>
      </dsp:nvSpPr>
      <dsp:spPr>
        <a:xfrm>
          <a:off x="216565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138830"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096741"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12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472238"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472238" y="2063203"/>
        <a:ext cx="1551592" cy="1221416"/>
      </dsp:txXfrm>
    </dsp:sp>
    <dsp:sp modelId="{218B202C-0784-44AF-AD9E-F0018E1A94B0}">
      <dsp:nvSpPr>
        <dsp:cNvPr id="0" name=""/>
        <dsp:cNvSpPr/>
      </dsp:nvSpPr>
      <dsp:spPr>
        <a:xfrm>
          <a:off x="3472238"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472238" y="3284619"/>
        <a:ext cx="1551592" cy="429146"/>
      </dsp:txXfrm>
    </dsp:sp>
    <dsp:sp modelId="{61CF7BAE-8B04-48ED-A9AA-E2DD4896D227}">
      <dsp:nvSpPr>
        <dsp:cNvPr id="0" name=""/>
        <dsp:cNvSpPr/>
      </dsp:nvSpPr>
      <dsp:spPr>
        <a:xfrm>
          <a:off x="324315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21633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397529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007437"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324529"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324529" y="841786"/>
        <a:ext cx="1551592" cy="1221416"/>
      </dsp:txXfrm>
    </dsp:sp>
    <dsp:sp modelId="{EF110A13-FCBC-47DD-AE79-EC993998E6B5}">
      <dsp:nvSpPr>
        <dsp:cNvPr id="0" name=""/>
        <dsp:cNvSpPr/>
      </dsp:nvSpPr>
      <dsp:spPr>
        <a:xfrm>
          <a:off x="4324529"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324529" y="412640"/>
        <a:ext cx="1551592" cy="429146"/>
      </dsp:txXfrm>
    </dsp:sp>
    <dsp:sp modelId="{DC12CFBB-7A5D-422A-8058-0FEECFD65D69}">
      <dsp:nvSpPr>
        <dsp:cNvPr id="0" name=""/>
        <dsp:cNvSpPr/>
      </dsp:nvSpPr>
      <dsp:spPr>
        <a:xfrm>
          <a:off x="411995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093127"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021698"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053838"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437396"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437396" y="2063203"/>
        <a:ext cx="1551592" cy="1221416"/>
      </dsp:txXfrm>
    </dsp:sp>
    <dsp:sp modelId="{56ADB5EA-A5C5-4B6F-9257-5AF5D80E59F4}">
      <dsp:nvSpPr>
        <dsp:cNvPr id="0" name=""/>
        <dsp:cNvSpPr/>
      </dsp:nvSpPr>
      <dsp:spPr>
        <a:xfrm>
          <a:off x="5437396"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437396" y="3284619"/>
        <a:ext cx="1551592" cy="429146"/>
      </dsp:txXfrm>
    </dsp:sp>
    <dsp:sp modelId="{30D44984-3A2C-4CAC-8D87-F097FA251E44}">
      <dsp:nvSpPr>
        <dsp:cNvPr id="0" name=""/>
        <dsp:cNvSpPr/>
      </dsp:nvSpPr>
      <dsp:spPr>
        <a:xfrm>
          <a:off x="516759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140765"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5929594"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5961734"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278826"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278826" y="841786"/>
        <a:ext cx="1551592" cy="1221416"/>
      </dsp:txXfrm>
    </dsp:sp>
    <dsp:sp modelId="{32C68120-95FE-49F6-8FA0-955148FEE4FE}">
      <dsp:nvSpPr>
        <dsp:cNvPr id="0" name=""/>
        <dsp:cNvSpPr/>
      </dsp:nvSpPr>
      <dsp:spPr>
        <a:xfrm>
          <a:off x="6278826"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278826" y="412640"/>
        <a:ext cx="1551592" cy="429146"/>
      </dsp:txXfrm>
    </dsp:sp>
    <dsp:sp modelId="{29A3FFDF-C4FF-4AC7-9D1E-B26B2FAE95CD}">
      <dsp:nvSpPr>
        <dsp:cNvPr id="0" name=""/>
        <dsp:cNvSpPr/>
      </dsp:nvSpPr>
      <dsp:spPr>
        <a:xfrm>
          <a:off x="607425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047424"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690674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693888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255975" y="2063203"/>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255975" y="2063203"/>
        <a:ext cx="1551592" cy="1221416"/>
      </dsp:txXfrm>
    </dsp:sp>
    <dsp:sp modelId="{B1F37C2F-7445-4AC7-8D86-7A5E29D7B54F}">
      <dsp:nvSpPr>
        <dsp:cNvPr id="0" name=""/>
        <dsp:cNvSpPr/>
      </dsp:nvSpPr>
      <dsp:spPr>
        <a:xfrm>
          <a:off x="7255975" y="3284619"/>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255975" y="3284619"/>
        <a:ext cx="1551592" cy="429146"/>
      </dsp:txXfrm>
    </dsp:sp>
    <dsp:sp modelId="{D3D1E2CE-EBF0-441F-A5A4-94CA49DAFDC1}">
      <dsp:nvSpPr>
        <dsp:cNvPr id="0" name=""/>
        <dsp:cNvSpPr/>
      </dsp:nvSpPr>
      <dsp:spPr>
        <a:xfrm>
          <a:off x="705139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024573"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7883891"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7916031" y="514697"/>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233123"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233123" y="841786"/>
        <a:ext cx="1551592" cy="1221416"/>
      </dsp:txXfrm>
    </dsp:sp>
    <dsp:sp modelId="{53648BC2-65C6-4B8F-8795-28344210DDDB}">
      <dsp:nvSpPr>
        <dsp:cNvPr id="0" name=""/>
        <dsp:cNvSpPr/>
      </dsp:nvSpPr>
      <dsp:spPr>
        <a:xfrm>
          <a:off x="8233123"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233123" y="412640"/>
        <a:ext cx="1551592" cy="429146"/>
      </dsp:txXfrm>
    </dsp:sp>
    <dsp:sp modelId="{682834C6-6C60-4716-A538-CEB0B38E6892}">
      <dsp:nvSpPr>
        <dsp:cNvPr id="0" name=""/>
        <dsp:cNvSpPr/>
      </dsp:nvSpPr>
      <dsp:spPr>
        <a:xfrm>
          <a:off x="8028547"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001721"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8712832" y="3354535"/>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8744972" y="3386675"/>
          <a:ext cx="225033" cy="22503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099596" y="2183072"/>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099596" y="2183072"/>
        <a:ext cx="1551592" cy="1221416"/>
      </dsp:txXfrm>
    </dsp:sp>
    <dsp:sp modelId="{869FEED5-CD70-49E8-BF51-B4E248BBFFF7}">
      <dsp:nvSpPr>
        <dsp:cNvPr id="0" name=""/>
        <dsp:cNvSpPr/>
      </dsp:nvSpPr>
      <dsp:spPr>
        <a:xfrm>
          <a:off x="9099596" y="3404488"/>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099596" y="3404488"/>
        <a:ext cx="1551592" cy="429146"/>
      </dsp:txXfrm>
    </dsp:sp>
    <dsp:sp modelId="{F63FF71E-CAA4-4EDB-ACC7-4DB83BE222AD}">
      <dsp:nvSpPr>
        <dsp:cNvPr id="0" name=""/>
        <dsp:cNvSpPr/>
      </dsp:nvSpPr>
      <dsp:spPr>
        <a:xfrm>
          <a:off x="8854864"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8828038" y="2024579"/>
          <a:ext cx="73647"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203D30-9D37-44E9-84D1-8036E4A3611E}">
      <dsp:nvSpPr>
        <dsp:cNvPr id="0" name=""/>
        <dsp:cNvSpPr/>
      </dsp:nvSpPr>
      <dsp:spPr>
        <a:xfrm rot="8100000">
          <a:off x="9838187" y="482556"/>
          <a:ext cx="289313" cy="289313"/>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22016-346A-4E21-BB1E-6578158388C2}">
      <dsp:nvSpPr>
        <dsp:cNvPr id="0" name=""/>
        <dsp:cNvSpPr/>
      </dsp:nvSpPr>
      <dsp:spPr>
        <a:xfrm>
          <a:off x="9870328" y="514697"/>
          <a:ext cx="225033" cy="225033"/>
        </a:xfrm>
        <a:prstGeom prst="ellipse">
          <a:avLst/>
        </a:prstGeom>
        <a:solidFill>
          <a:srgbClr val="0078D4">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7C1D39EE-D781-444F-BDB9-1A98DFC8F811}">
      <dsp:nvSpPr>
        <dsp:cNvPr id="0" name=""/>
        <dsp:cNvSpPr/>
      </dsp:nvSpPr>
      <dsp:spPr>
        <a:xfrm>
          <a:off x="10187420" y="841786"/>
          <a:ext cx="1551592"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a:t>
          </a:r>
        </a:p>
      </dsp:txBody>
      <dsp:txXfrm>
        <a:off x="10187420" y="841786"/>
        <a:ext cx="1551592" cy="1221416"/>
      </dsp:txXfrm>
    </dsp:sp>
    <dsp:sp modelId="{8BBF8143-4B08-48AE-96A3-DEB2DB7FE187}">
      <dsp:nvSpPr>
        <dsp:cNvPr id="0" name=""/>
        <dsp:cNvSpPr/>
      </dsp:nvSpPr>
      <dsp:spPr>
        <a:xfrm>
          <a:off x="10187420" y="412640"/>
          <a:ext cx="1551592"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2020</a:t>
          </a:r>
        </a:p>
      </dsp:txBody>
      <dsp:txXfrm>
        <a:off x="10187420" y="412640"/>
        <a:ext cx="1551592" cy="429146"/>
      </dsp:txXfrm>
    </dsp:sp>
    <dsp:sp modelId="{1F18A03D-AA99-41B7-8668-1EEC2729992D}">
      <dsp:nvSpPr>
        <dsp:cNvPr id="0" name=""/>
        <dsp:cNvSpPr/>
      </dsp:nvSpPr>
      <dsp:spPr>
        <a:xfrm>
          <a:off x="9982844"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88D49CD-3D4D-4D23-9C93-D56D9124E52F}">
      <dsp:nvSpPr>
        <dsp:cNvPr id="0" name=""/>
        <dsp:cNvSpPr/>
      </dsp:nvSpPr>
      <dsp:spPr>
        <a:xfrm>
          <a:off x="9956018" y="2024579"/>
          <a:ext cx="73647" cy="77246"/>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1BCCB-5138-4782-8A1E-8AA0CFC6CDE9}">
      <dsp:nvSpPr>
        <dsp:cNvPr id="0" name=""/>
        <dsp:cNvSpPr/>
      </dsp:nvSpPr>
      <dsp:spPr>
        <a:xfrm>
          <a:off x="0" y="19141"/>
          <a:ext cx="10434638" cy="56628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Data Classification</a:t>
          </a:r>
          <a:endParaRPr lang="en-US" sz="2200" kern="1200"/>
        </a:p>
      </dsp:txBody>
      <dsp:txXfrm>
        <a:off x="27644" y="46785"/>
        <a:ext cx="10379350" cy="510992"/>
      </dsp:txXfrm>
    </dsp:sp>
    <dsp:sp modelId="{41B2EC46-782C-4088-AF4B-5961541D2035}">
      <dsp:nvSpPr>
        <dsp:cNvPr id="0" name=""/>
        <dsp:cNvSpPr/>
      </dsp:nvSpPr>
      <dsp:spPr>
        <a:xfrm>
          <a:off x="0" y="648781"/>
          <a:ext cx="10434638" cy="56628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Azure Security Center</a:t>
          </a:r>
          <a:endParaRPr lang="en-US" sz="2200" kern="1200"/>
        </a:p>
      </dsp:txBody>
      <dsp:txXfrm>
        <a:off x="27644" y="676425"/>
        <a:ext cx="10379350" cy="510992"/>
      </dsp:txXfrm>
    </dsp:sp>
    <dsp:sp modelId="{C07AF76F-9B91-426B-991B-72450288B21F}">
      <dsp:nvSpPr>
        <dsp:cNvPr id="0" name=""/>
        <dsp:cNvSpPr/>
      </dsp:nvSpPr>
      <dsp:spPr>
        <a:xfrm>
          <a:off x="0" y="1278421"/>
          <a:ext cx="10434638" cy="566280"/>
        </a:xfrm>
        <a:prstGeom prst="roundRect">
          <a:avLst/>
        </a:prstGeom>
        <a:solidFill>
          <a:schemeClr val="accent1">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baseline="0"/>
            <a:t>Azure Defender</a:t>
          </a:r>
          <a:endParaRPr lang="en-US" sz="2200" kern="1200"/>
        </a:p>
      </dsp:txBody>
      <dsp:txXfrm>
        <a:off x="27644" y="1306065"/>
        <a:ext cx="10379350" cy="510992"/>
      </dsp:txXfrm>
    </dsp:sp>
    <dsp:sp modelId="{FA02A132-6752-4B3C-8930-4171B2392F70}">
      <dsp:nvSpPr>
        <dsp:cNvPr id="0" name=""/>
        <dsp:cNvSpPr/>
      </dsp:nvSpPr>
      <dsp:spPr>
        <a:xfrm>
          <a:off x="0" y="1844701"/>
          <a:ext cx="10434638" cy="637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130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baseline="0"/>
            <a:t>Vulnerability assessment</a:t>
          </a:r>
          <a:endParaRPr lang="en-US" sz="1700" kern="1200"/>
        </a:p>
        <a:p>
          <a:pPr marL="171450" lvl="1" indent="-171450" algn="l" defTabSz="755650">
            <a:lnSpc>
              <a:spcPct val="90000"/>
            </a:lnSpc>
            <a:spcBef>
              <a:spcPct val="0"/>
            </a:spcBef>
            <a:spcAft>
              <a:spcPct val="20000"/>
            </a:spcAft>
            <a:buChar char="•"/>
          </a:pPr>
          <a:r>
            <a:rPr lang="en-US" sz="1700" kern="1200" baseline="0"/>
            <a:t>Advanced Threat Protection</a:t>
          </a:r>
          <a:endParaRPr lang="en-US" sz="1700" kern="1200"/>
        </a:p>
      </dsp:txBody>
      <dsp:txXfrm>
        <a:off x="0" y="1844701"/>
        <a:ext cx="10434638" cy="637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4/19/2021 7:12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4/19/2021 7:12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107.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19.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aka.ms/azuresqlfordevelopers"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89.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4465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 could just kick it off not wait for it to finish, check in later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5852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a:t>Versionless</a:t>
            </a:r>
          </a:p>
          <a:p>
            <a:pPr marL="457200" indent="-457200">
              <a:buFont typeface="Arial" panose="020B0604020202020204" pitchFamily="34" charset="0"/>
              <a:buChar char="•"/>
            </a:pPr>
            <a:r>
              <a:rPr lang="en-US" sz="900"/>
              <a:t>Azure SQL Database and Managed Instance are </a:t>
            </a:r>
            <a:r>
              <a:rPr lang="en-US" sz="900" i="1"/>
              <a:t>versionless</a:t>
            </a:r>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593492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SQL Database only --- for now</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100" b="0" i="0">
                <a:effectLst/>
                <a:latin typeface="Segoe UI" panose="020B0502040204020203" pitchFamily="34" charset="0"/>
              </a:rPr>
              <a:t>Anna</a:t>
            </a:r>
          </a:p>
          <a:p>
            <a:pPr algn="l"/>
            <a:endParaRPr lang="en-US" sz="1100" b="0" i="0">
              <a:effectLst/>
              <a:latin typeface="Segoe UI" panose="020B0502040204020203" pitchFamily="34" charset="0"/>
            </a:endParaRPr>
          </a:p>
          <a:p>
            <a:pPr algn="l"/>
            <a:r>
              <a:rPr lang="en-US" sz="1100" b="0" i="0">
                <a:effectLst/>
                <a:latin typeface="Segoe UI" panose="020B0502040204020203" pitchFamily="34" charset="0"/>
              </a:rPr>
              <a:t>and </a:t>
            </a:r>
            <a:r>
              <a:rPr lang="en-US" sz="1100" b="0" i="0" err="1">
                <a:effectLst/>
                <a:latin typeface="Segoe UI" panose="020B0502040204020203" pitchFamily="34" charset="0"/>
              </a:rPr>
              <a:t>theres</a:t>
            </a:r>
            <a:r>
              <a:rPr lang="en-US" sz="1100" b="0" i="0">
                <a:effectLst/>
                <a:latin typeface="Segoe UI" panose="020B0502040204020203" pitchFamily="34" charset="0"/>
              </a:rPr>
              <a:t> 2 things 1. data/log files are in ZRS and 2. your compute has guaranteed capacity in another AZ for failover </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a:t>
            </a:r>
            <a:r>
              <a:rPr lang="en-US" err="1"/>
              <a:t>sqlcmd</a:t>
            </a:r>
            <a:r>
              <a:rPr lang="en-US"/>
              <a:t>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355698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System_health </a:t>
            </a:r>
            <a:r>
              <a:rPr lang="en-US" sz="850" err="1">
                <a:latin typeface="Segoe UI Light"/>
                <a:cs typeface="Segoe UI Light"/>
              </a:rPr>
              <a:t>Xevent</a:t>
            </a:r>
            <a:r>
              <a:rPr lang="en-US" sz="850">
                <a:latin typeface="Segoe UI Light"/>
                <a:cs typeface="Segoe UI Light"/>
              </a:rPr>
              <a:t> session is available for Managed Instance (but does not survive a failover)</a:t>
            </a:r>
          </a:p>
          <a:p>
            <a:r>
              <a:rPr lang="en-US" sz="850">
                <a:latin typeface="Segoe UI Light"/>
                <a:cs typeface="Segoe UI Light"/>
              </a:rPr>
              <a:t>CLI, </a:t>
            </a:r>
            <a:r>
              <a:rPr lang="en-US" sz="850" err="1">
                <a:latin typeface="Segoe UI Light"/>
                <a:cs typeface="Segoe UI Light"/>
              </a:rPr>
              <a:t>Powershell</a:t>
            </a:r>
            <a:r>
              <a:rPr lang="en-US" sz="850">
                <a:latin typeface="Segoe UI Light"/>
                <a:cs typeface="Segoe UI Light"/>
              </a:rPr>
              <a:t>, and portal powered by REST API (remember you can use az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err="1">
                <a:latin typeface="Segoe UI Light"/>
                <a:cs typeface="Segoe UI Light"/>
              </a:rPr>
              <a:t>Msdb</a:t>
            </a:r>
            <a:r>
              <a:rPr lang="en-US" sz="850">
                <a:latin typeface="Segoe UI Light"/>
                <a:cs typeface="Segoe UI Light"/>
              </a:rPr>
              <a:t>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a:latin typeface="Segoe UI Light"/>
                <a:cs typeface="Segoe UI Light"/>
              </a:rPr>
              <a:t>az sql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a:t>
            </a:r>
            <a:r>
              <a:rPr lang="en-US" sz="850" kern="1200" err="1">
                <a:solidFill>
                  <a:schemeClr val="tx1"/>
                </a:solidFill>
                <a:latin typeface="Segoe UI Light"/>
                <a:cs typeface="Segoe UI Light"/>
              </a:rPr>
              <a:t>sys.dm_operation_status</a:t>
            </a:r>
            <a:r>
              <a:rPr lang="en-US" sz="850" kern="1200">
                <a:solidFill>
                  <a:schemeClr val="tx1"/>
                </a:solidFill>
                <a:latin typeface="Segoe UI Light"/>
                <a:cs typeface="Segoe UI Light"/>
              </a:rPr>
              <a:t>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err="1">
                <a:solidFill>
                  <a:schemeClr val="tx1"/>
                </a:solidFill>
                <a:latin typeface="Segoe UI Light"/>
                <a:cs typeface="Segoe UI Light"/>
              </a:rPr>
              <a:t>dm_database_replica_states</a:t>
            </a:r>
            <a:r>
              <a:rPr lang="en-US" sz="850" kern="1200">
                <a:solidFill>
                  <a:schemeClr val="tx1"/>
                </a:solidFill>
                <a:latin typeface="Segoe UI Light"/>
                <a:cs typeface="Segoe UI Light"/>
              </a:rPr>
              <a:t>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a:t>
            </a:r>
            <a:r>
              <a:rPr lang="en-US" sz="850" kern="1200" err="1">
                <a:solidFill>
                  <a:schemeClr val="tx1"/>
                </a:solidFill>
                <a:latin typeface="Segoe UI Light"/>
                <a:cs typeface="Segoe UI Light"/>
              </a:rPr>
              <a:t>undoc’d</a:t>
            </a:r>
            <a:r>
              <a:rPr lang="en-US" sz="850" kern="1200">
                <a:solidFill>
                  <a:schemeClr val="tx1"/>
                </a:solidFill>
                <a:latin typeface="Segoe UI Light"/>
                <a:cs typeface="Segoe UI Light"/>
              </a:rPr>
              <a:t> DMVs like </a:t>
            </a:r>
            <a:r>
              <a:rPr lang="en-US" sz="850" kern="1200" err="1">
                <a:solidFill>
                  <a:schemeClr val="tx1"/>
                </a:solidFill>
                <a:latin typeface="Segoe UI Light"/>
                <a:cs typeface="Segoe UI Light"/>
              </a:rPr>
              <a:t>sys.fn_hadr_fabric_get_application_health_states</a:t>
            </a:r>
            <a:r>
              <a:rPr lang="en-US" sz="850" kern="1200">
                <a:solidFill>
                  <a:schemeClr val="tx1"/>
                </a:solidFill>
                <a:latin typeface="Segoe UI Light"/>
                <a:cs typeface="Segoe UI Light"/>
              </a:rPr>
              <a:t> and </a:t>
            </a:r>
            <a:r>
              <a:rPr lang="en-US" sz="850" kern="1200" err="1">
                <a:solidFill>
                  <a:schemeClr val="tx1"/>
                </a:solidFill>
                <a:latin typeface="Segoe UI Light"/>
                <a:cs typeface="Segoe UI Light"/>
              </a:rPr>
              <a:t>sys.fn_hadr_fabric_get_application_health_states</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az sql db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24917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35053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a:t>
            </a:r>
            <a:r>
              <a:rPr lang="en-US" sz="900" err="1">
                <a:solidFill>
                  <a:srgbClr val="0078D4"/>
                </a:solidFill>
              </a:rPr>
              <a:t>db_owner</a:t>
            </a:r>
            <a:r>
              <a:rPr lang="en-US" sz="900">
                <a:solidFill>
                  <a:srgbClr val="0078D4"/>
                </a:solidFill>
              </a:rPr>
              <a:t> from viewing user data with permission only. If there is highly sensitive data in a database, Always Encrypted can be used to safely prevent even </a:t>
            </a:r>
            <a:r>
              <a:rPr lang="en-US" sz="900" err="1">
                <a:solidFill>
                  <a:srgbClr val="0078D4"/>
                </a:solidFill>
              </a:rPr>
              <a:t>db_owners</a:t>
            </a:r>
            <a:r>
              <a:rPr lang="en-US" sz="900">
                <a:solidFill>
                  <a:srgbClr val="0078D4"/>
                </a:solidFill>
              </a:rPr>
              <a:t>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142</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a:p>
          <a:p>
            <a:r>
              <a:rPr lang="en-US"/>
              <a:t>Bob</a:t>
            </a:r>
          </a:p>
          <a:p>
            <a:endParaRPr lang="en-US"/>
          </a:p>
          <a:p>
            <a:r>
              <a:rPr lang="en-US"/>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144</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145</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r>
              <a:rPr lang="en-US"/>
              <a:t>@Anna</a:t>
            </a:r>
          </a:p>
          <a:p>
            <a:endParaRPr lang="en-US"/>
          </a:p>
          <a:p>
            <a:pPr marL="0" indent="0">
              <a:buNone/>
            </a:pPr>
            <a:r>
              <a:rPr lang="en-US" sz="900">
                <a:solidFill>
                  <a:schemeClr val="tx1"/>
                </a:solidFill>
                <a:latin typeface="+mn-lt"/>
              </a:rPr>
              <a:t>Microsoft Learn: Azure SQL fundamentals learning path</a:t>
            </a:r>
          </a:p>
          <a:p>
            <a:pPr marL="0" indent="0">
              <a:buNone/>
            </a:pPr>
            <a:r>
              <a:rPr lang="en-US" sz="900" b="1">
                <a:solidFill>
                  <a:schemeClr val="accent1"/>
                </a:solidFill>
                <a:latin typeface="+mn-lt"/>
              </a:rPr>
              <a:t>aka.ms/azuresqlfundamentals</a:t>
            </a:r>
          </a:p>
          <a:p>
            <a:pPr marL="0" indent="0">
              <a:buNone/>
            </a:pPr>
            <a:endParaRPr lang="en-US" sz="900">
              <a:latin typeface="+mn-lt"/>
            </a:endParaRPr>
          </a:p>
          <a:p>
            <a:pPr marL="0" indent="0">
              <a:buNone/>
            </a:pPr>
            <a:r>
              <a:rPr lang="en-US" sz="900">
                <a:solidFill>
                  <a:schemeClr val="tx1"/>
                </a:solidFill>
                <a:latin typeface="+mn-lt"/>
              </a:rPr>
              <a:t>Select the Azure SQL Workshop</a:t>
            </a:r>
          </a:p>
          <a:p>
            <a:pPr marL="0" indent="0">
              <a:buNone/>
            </a:pPr>
            <a:r>
              <a:rPr lang="en-US" sz="900" b="1">
                <a:solidFill>
                  <a:schemeClr val="accent1"/>
                </a:solidFill>
                <a:latin typeface="+mn-lt"/>
              </a:rPr>
              <a:t>aka.ms/sqlworkshops</a:t>
            </a:r>
          </a:p>
          <a:p>
            <a:pPr marL="0" indent="0">
              <a:buNone/>
            </a:pPr>
            <a:endParaRPr lang="en-US" sz="900">
              <a:latin typeface="+mn-lt"/>
            </a:endParaRPr>
          </a:p>
          <a:p>
            <a:pPr marL="0" indent="0">
              <a:buNone/>
            </a:pPr>
            <a:r>
              <a:rPr lang="en-US" sz="900">
                <a:solidFill>
                  <a:schemeClr val="tx1"/>
                </a:solidFill>
                <a:latin typeface="+mn-lt"/>
              </a:rPr>
              <a:t>How to choose tool</a:t>
            </a:r>
          </a:p>
          <a:p>
            <a:pPr marL="0" indent="0">
              <a:buNone/>
            </a:pPr>
            <a:r>
              <a:rPr lang="en-US" sz="900" b="1">
                <a:solidFill>
                  <a:schemeClr val="accent1"/>
                </a:solidFill>
                <a:latin typeface="+mn-lt"/>
              </a:rPr>
              <a:t>aka.ms/</a:t>
            </a:r>
            <a:r>
              <a:rPr lang="en-US" sz="900" b="1" err="1">
                <a:solidFill>
                  <a:schemeClr val="accent1"/>
                </a:solidFill>
                <a:latin typeface="+mn-lt"/>
              </a:rPr>
              <a:t>chooseazuresql</a:t>
            </a:r>
            <a:endParaRPr lang="en-US" sz="900" b="1">
              <a:solidFill>
                <a:schemeClr val="accent1"/>
              </a:solidFill>
              <a:latin typeface="+mn-lt"/>
            </a:endParaRPr>
          </a:p>
          <a:p>
            <a:pPr marL="0" indent="0">
              <a:buNone/>
            </a:pPr>
            <a:endParaRPr lang="en-US" sz="900">
              <a:latin typeface="+mn-lt"/>
            </a:endParaRPr>
          </a:p>
          <a:p>
            <a:pPr marL="0" indent="0">
              <a:buNone/>
            </a:pPr>
            <a:r>
              <a:rPr lang="en-US" sz="900">
                <a:solidFill>
                  <a:schemeClr val="tx1"/>
                </a:solidFill>
                <a:latin typeface="+mn-lt"/>
              </a:rPr>
              <a:t>Azure SQL documentation</a:t>
            </a:r>
          </a:p>
          <a:p>
            <a:pPr marL="0" indent="0">
              <a:buNone/>
            </a:pPr>
            <a:r>
              <a:rPr lang="en-US" sz="900" b="1">
                <a:solidFill>
                  <a:schemeClr val="accent1"/>
                </a:solidFill>
                <a:latin typeface="+mn-lt"/>
              </a:rPr>
              <a:t>aka.ms/</a:t>
            </a:r>
            <a:r>
              <a:rPr lang="en-US" sz="900" b="1" err="1">
                <a:solidFill>
                  <a:schemeClr val="accent1"/>
                </a:solidFill>
                <a:latin typeface="+mn-lt"/>
              </a:rPr>
              <a:t>azuresqldocs</a:t>
            </a:r>
            <a:endParaRPr lang="en-US" sz="900" b="1">
              <a:solidFill>
                <a:schemeClr val="accent1"/>
              </a:solidFill>
              <a:latin typeface="+mn-lt"/>
            </a:endParaRPr>
          </a:p>
          <a:p>
            <a:pPr marL="0" indent="0">
              <a:buNone/>
            </a:pPr>
            <a:endParaRPr lang="en-US" sz="900">
              <a:latin typeface="+mn-lt"/>
            </a:endParaRPr>
          </a:p>
          <a:p>
            <a:pPr marL="0" indent="0">
              <a:buNone/>
            </a:pPr>
            <a:r>
              <a:rPr lang="en-US" sz="900">
                <a:solidFill>
                  <a:schemeClr val="tx1"/>
                </a:solidFill>
                <a:latin typeface="+mn-lt"/>
              </a:rPr>
              <a:t>More videos from our team</a:t>
            </a:r>
          </a:p>
          <a:p>
            <a:pPr marL="0" indent="0">
              <a:buNone/>
            </a:pPr>
            <a:r>
              <a:rPr lang="en-US" sz="900" b="1">
                <a:solidFill>
                  <a:schemeClr val="accent1"/>
                </a:solidFill>
                <a:latin typeface="+mn-lt"/>
              </a:rPr>
              <a:t>aka.ms/azuresql4beginners</a:t>
            </a:r>
          </a:p>
          <a:p>
            <a:pPr marL="0" indent="0">
              <a:buNone/>
            </a:pPr>
            <a:r>
              <a:rPr lang="en-US" sz="900" b="1">
                <a:solidFill>
                  <a:schemeClr val="accent1"/>
                </a:solidFill>
                <a:latin typeface="+mn-lt"/>
              </a:rPr>
              <a:t>aka.ms/</a:t>
            </a:r>
            <a:r>
              <a:rPr lang="en-US" sz="900" b="1" err="1">
                <a:solidFill>
                  <a:schemeClr val="accent1"/>
                </a:solidFill>
                <a:latin typeface="+mn-lt"/>
              </a:rPr>
              <a:t>dataexposed</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r>
              <a:rPr lang="en-US" sz="900" b="1">
                <a:solidFill>
                  <a:schemeClr val="accent1"/>
                </a:solidFill>
                <a:latin typeface="+mn-lt"/>
              </a:rPr>
              <a:t>Azure SQL Revealed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aka.ms/</a:t>
            </a:r>
            <a:r>
              <a:rPr lang="en-US" sz="900" b="1" err="1">
                <a:solidFill>
                  <a:schemeClr val="accent1"/>
                </a:solidFill>
                <a:latin typeface="+mn-lt"/>
              </a:rPr>
              <a:t>azuresqlbook</a:t>
            </a: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a:solidFill>
                <a:schemeClr val="accent1"/>
              </a:solidFill>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rPr>
              <a:t>Practical Azure SQL Database for Modern Developers book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chemeClr val="accent1"/>
                </a:solidFill>
                <a:latin typeface="+mn-lt"/>
                <a:hlinkClick r:id="rId3"/>
              </a:rPr>
              <a:t>aka.ms/</a:t>
            </a:r>
            <a:r>
              <a:rPr lang="en-US" sz="900" b="1" err="1">
                <a:solidFill>
                  <a:schemeClr val="accent1"/>
                </a:solidFill>
                <a:latin typeface="+mn-lt"/>
                <a:hlinkClick r:id="rId3"/>
              </a:rPr>
              <a:t>azuresqlfordevelopers</a:t>
            </a:r>
            <a:endParaRPr lang="en-US" sz="900" b="1">
              <a:solidFill>
                <a:schemeClr val="accent1"/>
              </a:solidFill>
              <a:latin typeface="+mn-lt"/>
            </a:endParaRPr>
          </a:p>
          <a:p>
            <a:pPr marL="0" indent="0">
              <a:buNone/>
            </a:pPr>
            <a:endParaRPr lang="en-US" sz="900" b="1">
              <a:solidFill>
                <a:schemeClr val="accent1"/>
              </a:solidFill>
              <a:latin typeface="+mn-lt"/>
            </a:endParaRPr>
          </a:p>
          <a:p>
            <a:pPr marL="0" indent="0">
              <a:buNone/>
            </a:pPr>
            <a:endParaRPr lang="en-US" sz="900" b="1">
              <a:solidFill>
                <a:schemeClr val="accent1"/>
              </a:solidFill>
              <a:latin typeface="+mn-lt"/>
            </a:endParaRP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149</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full comparison here</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Anna to talk about DB mostly</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445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Bob </a:t>
            </a:r>
          </a:p>
          <a:p>
            <a:endParaRPr lang="en-US" b="0"/>
          </a:p>
          <a:p>
            <a:r>
              <a:rPr lang="en-US" b="1"/>
              <a:t>LAYOUT : 2 Person Desktop TR</a:t>
            </a:r>
          </a:p>
          <a:p>
            <a:endParaRPr lang="en-US" b="0"/>
          </a:p>
          <a:p>
            <a:r>
              <a:rPr lang="en-US" b="0" err="1"/>
              <a:t>Vcore</a:t>
            </a:r>
            <a:r>
              <a:rPr lang="en-US" b="0"/>
              <a:t> choices (up to 80 vCore is the same)</a:t>
            </a:r>
          </a:p>
          <a:p>
            <a:endParaRPr lang="en-US" b="0"/>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vCore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87433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Anna</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930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LAYOUT : 2 Person Desktop TR</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24</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Anna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88950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5634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Mention the preview of the new migration experiences: appliance and Azure Data Studio. In addition, the new Log Replay Service</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to ask Bob about the modules, Bob to explain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Show how to get it setup on Microsoft Learn</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a:t>Anna to ask Bob: What’s a SLO?</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a:t>
            </a:r>
            <a:r>
              <a:rPr lang="en-US" err="1"/>
              <a:t>Fsv</a:t>
            </a:r>
            <a:r>
              <a:rPr lang="en-US"/>
              <a:t>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vCores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vCore model), and hardware generation. Serverless and Provisioned compute choice can also affect these sizes. This resource defines limits for these for vCore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public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a:t>Anna to ask Bob what is this new concept of maintenance windows?</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a:t>
            </a:r>
            <a:r>
              <a:rPr lang="en-US" err="1"/>
              <a:t>repl</a:t>
            </a:r>
            <a:r>
              <a:rPr lang="en-US"/>
              <a:t>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Anna – Deploy Azure SQL Database, could also show MI-related things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details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a:t>
            </a:r>
            <a:r>
              <a:rPr lang="en-US" err="1"/>
              <a:t>compat</a:t>
            </a:r>
            <a:r>
              <a:rPr lang="en-US"/>
              <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Note: For very large databases and HS we may use more than one file</a:t>
            </a:r>
          </a:p>
          <a:p>
            <a:r>
              <a:rPr lang="en-US" b="1"/>
              <a:t>Transaction log is 30% for vCore</a:t>
            </a:r>
          </a:p>
          <a:p>
            <a:endParaRPr lang="en-US"/>
          </a:p>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a:t>
            </a:r>
            <a:r>
              <a:rPr lang="en-US" err="1"/>
              <a:t>maxsize</a:t>
            </a:r>
            <a:r>
              <a:rPr lang="en-US"/>
              <a:t>” may grow to “Data Max Size” is a GP 1TB database deployed. When you do this </a:t>
            </a:r>
            <a:r>
              <a:rPr lang="en-US" err="1"/>
              <a:t>sys.database_files.max_size</a:t>
            </a:r>
            <a:r>
              <a:rPr lang="en-US"/>
              <a:t> is ~500Gb not 1TB. As the database approaches the “data max size” the database file </a:t>
            </a:r>
            <a:r>
              <a:rPr lang="en-US" err="1"/>
              <a:t>maxsize</a:t>
            </a:r>
            <a:r>
              <a:rPr lang="en-US"/>
              <a:t>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a:t>Smart bulk copy: https://docs.microsoft.com/en-us/samples/azure-samples/smartbulkcopy/smart-bulk-copy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err="1"/>
              <a:t>bcp</a:t>
            </a:r>
            <a:endParaRPr lang="en-US"/>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pPr marL="457200" indent="-457200">
              <a:buFont typeface="Arial" panose="020B0604020202020204" pitchFamily="34" charset="0"/>
              <a:buChar char="•"/>
            </a:pPr>
            <a:r>
              <a:rPr lang="en-US"/>
              <a:t>Bacpac – </a:t>
            </a:r>
            <a:r>
              <a:rPr lang="en-US" err="1"/>
              <a:t>sqlpackage</a:t>
            </a:r>
            <a:r>
              <a:rPr lang="en-US"/>
              <a:t>, portal, </a:t>
            </a:r>
            <a:r>
              <a:rPr lang="en-US" err="1"/>
              <a:t>powershell</a:t>
            </a:r>
            <a:endParaRPr lang="en-US"/>
          </a:p>
          <a:p>
            <a:endParaRPr lang="en-US"/>
          </a:p>
          <a:p>
            <a:r>
              <a:rPr lang="en-US"/>
              <a:t>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389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0576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68538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a:t>
            </a:r>
          </a:p>
          <a:p>
            <a:endParaRPr lang="en-US" sz="882" kern="1200">
              <a:solidFill>
                <a:schemeClr val="tx1"/>
              </a:solidFill>
              <a:effectLst/>
              <a:latin typeface="Segoe UI Light" pitchFamily="34" charset="0"/>
              <a:ea typeface="+mn-ea"/>
              <a:cs typeface="+mn-cs"/>
            </a:endParaRP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Overview</a:t>
            </a:r>
          </a:p>
          <a:p>
            <a:pPr marL="457200" indent="-457200">
              <a:spcAft>
                <a:spcPts val="600"/>
              </a:spcAft>
              <a:defRPr/>
            </a:pPr>
            <a:r>
              <a:rPr lang="en-US" sz="9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900">
                <a:gradFill>
                  <a:gsLst>
                    <a:gs pos="2917">
                      <a:prstClr val="white"/>
                    </a:gs>
                    <a:gs pos="30000">
                      <a:prstClr val="white"/>
                    </a:gs>
                  </a:gsLst>
                  <a:lin ang="5400000" scaled="0"/>
                </a:gradFill>
                <a:latin typeface="Segoe UI"/>
              </a:rPr>
              <a:t>Summary</a:t>
            </a:r>
          </a:p>
          <a:p>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3193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err="1"/>
              <a:t>CloudDB</a:t>
            </a:r>
            <a:r>
              <a:rPr lang="en-US"/>
              <a:t> Project</a:t>
            </a:r>
          </a:p>
          <a:p>
            <a:pPr lvl="1"/>
            <a:r>
              <a:rPr lang="en-US" err="1"/>
              <a:t>RedDog</a:t>
            </a:r>
            <a:r>
              <a:rPr lang="en-US"/>
              <a:t>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is default but we now support Azure Active Directory only in Public Preview</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a:t>
            </a:r>
            <a:r>
              <a:rPr lang="en-US" err="1"/>
              <a:t>dbo</a:t>
            </a:r>
            <a:r>
              <a:rPr lang="en-US"/>
              <a:t>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670182" lvl="1" indent="-457200">
              <a:buFont typeface="Arial" panose="020B0604020202020204" pitchFamily="34" charset="0"/>
              <a:buChar char="•"/>
            </a:pPr>
            <a:r>
              <a:rPr lang="en-US"/>
              <a:t>AAD only will support creation of SQL logins but you can’t connect with them. This is similar to SQL Server for Windows auth only.</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err="1"/>
              <a:t>loginmanager</a:t>
            </a:r>
            <a:r>
              <a:rPr lang="en-US"/>
              <a:t> and </a:t>
            </a:r>
            <a:r>
              <a:rPr lang="en-US" err="1"/>
              <a:t>dbmanager</a:t>
            </a:r>
            <a:r>
              <a:rPr lang="en-US"/>
              <a:t> roles for Azure Database admins</a:t>
            </a:r>
          </a:p>
          <a:p>
            <a:pPr marL="457200" indent="-457200">
              <a:buFont typeface="Arial" panose="020B0604020202020204" pitchFamily="34" charset="0"/>
              <a:buChar char="•"/>
            </a:pPr>
            <a:r>
              <a:rPr lang="en-US" err="1"/>
              <a:t>sa</a:t>
            </a:r>
            <a:r>
              <a:rPr lang="en-US"/>
              <a:t>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err="1"/>
              <a:t>loginmanager</a:t>
            </a:r>
            <a:r>
              <a:rPr lang="en-US"/>
              <a:t> role is a database level role in the master of the logical server. Members are allowed to create logins for the database server</a:t>
            </a:r>
          </a:p>
          <a:p>
            <a:r>
              <a:rPr lang="en-US" err="1"/>
              <a:t>dbmanager</a:t>
            </a:r>
            <a:r>
              <a:rPr lang="en-US"/>
              <a:t> is a database level role in the master of the logical server. Members can create and delete databases based on the database server.</a:t>
            </a:r>
          </a:p>
          <a:p>
            <a:endParaRPr lang="en-US"/>
          </a:p>
          <a:p>
            <a:r>
              <a:rPr lang="en-US"/>
              <a:t>Server trust group: https://docs.microsoft.com/en-us/azure/azure-sql/managed-instance/server-trust-group-overview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a:t>
            </a:r>
          </a:p>
          <a:p>
            <a:endParaRPr lang="en-US"/>
          </a:p>
          <a:p>
            <a:endParaRPr lang="en-US"/>
          </a:p>
          <a:p>
            <a:r>
              <a:rPr lang="en-US"/>
              <a:t>Anna</a:t>
            </a:r>
          </a:p>
          <a:p>
            <a:endParaRPr lang="en-US"/>
          </a:p>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a:t>
            </a:r>
            <a:r>
              <a:rPr lang="en-US" err="1"/>
              <a:t>loginmanager</a:t>
            </a:r>
            <a:r>
              <a:rPr lang="en-US"/>
              <a:t> or </a:t>
            </a:r>
            <a:r>
              <a:rPr lang="en-US" err="1"/>
              <a:t>dbmanager</a:t>
            </a:r>
            <a:r>
              <a:rPr lang="en-US"/>
              <a:t>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a:t>
            </a:r>
            <a:r>
              <a:rPr lang="en-US" err="1"/>
              <a:t>xel</a:t>
            </a:r>
            <a:r>
              <a:rPr lang="en-US"/>
              <a:t>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07147464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4/19/2021 7:12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a:t>
            </a:r>
            <a:r>
              <a:rPr lang="en-US" err="1"/>
              <a:t>bpool</a:t>
            </a:r>
            <a:r>
              <a:rPr lang="en-US"/>
              <a:t>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TODO: I don’t know if 16TB MI and &gt; 100 databases lands  before we do this Module on April 5</a:t>
            </a:r>
            <a:r>
              <a:rPr lang="en-US" sz="882" b="1" i="0" kern="1200" baseline="30000">
                <a:solidFill>
                  <a:schemeClr val="tx1"/>
                </a:solidFill>
                <a:effectLst/>
                <a:latin typeface="Segoe UI Light" pitchFamily="34" charset="0"/>
                <a:ea typeface="+mn-ea"/>
                <a:cs typeface="+mn-cs"/>
              </a:rPr>
              <a:t>th</a:t>
            </a:r>
            <a:r>
              <a:rPr lang="en-US" sz="882" b="1" i="0" kern="1200">
                <a:solidFill>
                  <a:schemeClr val="tx1"/>
                </a:solidFill>
                <a:effectLst/>
                <a:latin typeface="Segoe UI Light" pitchFamily="34" charset="0"/>
                <a:ea typeface="+mn-ea"/>
                <a:cs typeface="+mn-cs"/>
              </a:rPr>
              <a:t>.</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a:t>
            </a:r>
            <a:r>
              <a:rPr lang="en-US" sz="1000" err="1"/>
              <a:t>Tempdb</a:t>
            </a:r>
            <a:endParaRPr lang="en-US" sz="1000"/>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a:t>
            </a:r>
            <a:r>
              <a:rPr lang="en-US" sz="800" err="1"/>
              <a:t>tempdb</a:t>
            </a:r>
            <a:endParaRPr lang="en-US" sz="800"/>
          </a:p>
          <a:p>
            <a:r>
              <a:rPr lang="en-US" sz="800"/>
              <a:t>		</a:t>
            </a:r>
            <a:r>
              <a:rPr lang="en-US" sz="800" err="1"/>
              <a:t>Tempdb</a:t>
            </a:r>
            <a:r>
              <a:rPr lang="en-US" sz="800"/>
              <a:t>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a:t>
            </a:r>
            <a:r>
              <a:rPr lang="en-US" sz="800" err="1"/>
              <a:t>sp_configure</a:t>
            </a:r>
            <a:r>
              <a:rPr lang="en-US" sz="800"/>
              <a:t>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b="1"/>
          </a:p>
          <a:p>
            <a:pPr marL="228600" lvl="1" indent="0">
              <a:buFont typeface="Arial" panose="020B0604020202020204" pitchFamily="34" charset="0"/>
              <a:buNone/>
            </a:pPr>
            <a:r>
              <a:rPr lang="en-US" b="1"/>
              <a:t>TODO: Does new Workload Insights for SQL monitoring go preview before this module lands on April 5</a:t>
            </a:r>
            <a:r>
              <a:rPr lang="en-US" b="1" baseline="30000"/>
              <a:t>th</a:t>
            </a:r>
            <a:r>
              <a:rPr lang="en-US" b="1"/>
              <a:t>?</a:t>
            </a:r>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b="1"/>
              <a:t>Great example of using </a:t>
            </a:r>
            <a:r>
              <a:rPr lang="en-US" sz="1800" b="1" err="1"/>
              <a:t>sys.dm_resource_governor_workload_groups_history_ex</a:t>
            </a:r>
            <a:r>
              <a:rPr lang="en-US" sz="1800" b="1"/>
              <a:t> is to monitor log rate for your database</a:t>
            </a:r>
          </a:p>
          <a:p>
            <a:pPr marL="0" indent="0">
              <a:buFont typeface="Arial" panose="020B0604020202020204" pitchFamily="34" charset="0"/>
              <a:buNone/>
            </a:pPr>
            <a:endParaRPr lang="en-US" sz="1800"/>
          </a:p>
          <a:p>
            <a:pPr marL="0" indent="0">
              <a:buFont typeface="Arial" panose="020B0604020202020204" pitchFamily="34" charset="0"/>
              <a:buNone/>
            </a:pPr>
            <a:r>
              <a:rPr lang="en-US" sz="1800" err="1"/>
              <a:t>dm_exec_requests</a:t>
            </a:r>
            <a:r>
              <a:rPr lang="en-US" sz="1800"/>
              <a:t>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a:t>
            </a:r>
            <a:r>
              <a:rPr lang="en-US" sz="1400" err="1"/>
              <a:t>Dm_os_performance_counters</a:t>
            </a:r>
            <a:r>
              <a:rPr lang="en-US" sz="1400"/>
              <a:t> shows Target at 7Gb after </a:t>
            </a:r>
            <a:r>
              <a:rPr lang="en-US" sz="1400" err="1"/>
              <a:t>db</a:t>
            </a:r>
            <a:r>
              <a:rPr lang="en-US" sz="1400"/>
              <a:t>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BPool</a:t>
            </a:r>
            <a:r>
              <a:rPr lang="en-US"/>
              <a:t> </a:t>
            </a:r>
          </a:p>
          <a:p>
            <a:endParaRPr lang="en-US"/>
          </a:p>
          <a:p>
            <a:r>
              <a:rPr lang="en-US"/>
              <a:t>GP 2vCore says memory limit is ~10Gb. </a:t>
            </a:r>
            <a:r>
              <a:rPr lang="en-US" err="1"/>
              <a:t>Dm_os_performance_counters</a:t>
            </a:r>
            <a:r>
              <a:rPr lang="en-US"/>
              <a:t>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41405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a:t>
            </a:r>
            <a:r>
              <a:rPr lang="en-US" sz="1800" err="1">
                <a:latin typeface="Segoe UI Light"/>
                <a:cs typeface="Segoe UI Light"/>
              </a:rPr>
              <a:t>Powershell</a:t>
            </a:r>
            <a:r>
              <a:rPr lang="en-US" sz="1800">
                <a:latin typeface="Segoe UI Light"/>
                <a:cs typeface="Segoe UI Light"/>
              </a:rPr>
              <a:t>,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4/19/2021 7:12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4/19/2021 7:12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4/19/2021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4/19/2021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4/19/2021</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003143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4/19/2021</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4/19/2021</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4/19/2021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4/19/2021</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4/19/2021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4/19/2021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4/19/2021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4/19/2021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4/19/2021</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4/19/2021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4/19/2021</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4/19/2021</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 Type="http://schemas.openxmlformats.org/officeDocument/2006/relationships/slideLayout" Target="../slideLayouts/slideLayout207.xml"/><Relationship Id="rId21" Type="http://schemas.openxmlformats.org/officeDocument/2006/relationships/slideLayout" Target="../slideLayouts/slideLayout225.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0" Type="http://schemas.openxmlformats.org/officeDocument/2006/relationships/slideLayout" Target="../slideLayouts/slideLayout224.xml"/><Relationship Id="rId29" Type="http://schemas.openxmlformats.org/officeDocument/2006/relationships/image" Target="../media/image14.png"/><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theme" Target="../theme/theme10.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theme" Target="../theme/theme11.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9.xml"/><Relationship Id="rId18" Type="http://schemas.openxmlformats.org/officeDocument/2006/relationships/slideLayout" Target="../slideLayouts/slideLayout274.xml"/><Relationship Id="rId26" Type="http://schemas.openxmlformats.org/officeDocument/2006/relationships/slideLayout" Target="../slideLayouts/slideLayout282.xml"/><Relationship Id="rId39" Type="http://schemas.openxmlformats.org/officeDocument/2006/relationships/slideLayout" Target="../slideLayouts/slideLayout295.xml"/><Relationship Id="rId21" Type="http://schemas.openxmlformats.org/officeDocument/2006/relationships/slideLayout" Target="../slideLayouts/slideLayout277.xml"/><Relationship Id="rId34" Type="http://schemas.openxmlformats.org/officeDocument/2006/relationships/slideLayout" Target="../slideLayouts/slideLayout290.xml"/><Relationship Id="rId42" Type="http://schemas.openxmlformats.org/officeDocument/2006/relationships/slideLayout" Target="../slideLayouts/slideLayout298.xml"/><Relationship Id="rId7" Type="http://schemas.openxmlformats.org/officeDocument/2006/relationships/slideLayout" Target="../slideLayouts/slideLayout263.xml"/><Relationship Id="rId2" Type="http://schemas.openxmlformats.org/officeDocument/2006/relationships/slideLayout" Target="../slideLayouts/slideLayout258.xml"/><Relationship Id="rId16" Type="http://schemas.openxmlformats.org/officeDocument/2006/relationships/slideLayout" Target="../slideLayouts/slideLayout272.xml"/><Relationship Id="rId20" Type="http://schemas.openxmlformats.org/officeDocument/2006/relationships/slideLayout" Target="../slideLayouts/slideLayout276.xml"/><Relationship Id="rId29" Type="http://schemas.openxmlformats.org/officeDocument/2006/relationships/slideLayout" Target="../slideLayouts/slideLayout285.xml"/><Relationship Id="rId41" Type="http://schemas.openxmlformats.org/officeDocument/2006/relationships/slideLayout" Target="../slideLayouts/slideLayout297.xml"/><Relationship Id="rId1" Type="http://schemas.openxmlformats.org/officeDocument/2006/relationships/slideLayout" Target="../slideLayouts/slideLayout257.xml"/><Relationship Id="rId6" Type="http://schemas.openxmlformats.org/officeDocument/2006/relationships/slideLayout" Target="../slideLayouts/slideLayout262.xml"/><Relationship Id="rId11" Type="http://schemas.openxmlformats.org/officeDocument/2006/relationships/slideLayout" Target="../slideLayouts/slideLayout267.xml"/><Relationship Id="rId24" Type="http://schemas.openxmlformats.org/officeDocument/2006/relationships/slideLayout" Target="../slideLayouts/slideLayout280.xml"/><Relationship Id="rId32" Type="http://schemas.openxmlformats.org/officeDocument/2006/relationships/slideLayout" Target="../slideLayouts/slideLayout288.xml"/><Relationship Id="rId37" Type="http://schemas.openxmlformats.org/officeDocument/2006/relationships/slideLayout" Target="../slideLayouts/slideLayout293.xml"/><Relationship Id="rId40" Type="http://schemas.openxmlformats.org/officeDocument/2006/relationships/slideLayout" Target="../slideLayouts/slideLayout296.xml"/><Relationship Id="rId5" Type="http://schemas.openxmlformats.org/officeDocument/2006/relationships/slideLayout" Target="../slideLayouts/slideLayout261.xml"/><Relationship Id="rId15" Type="http://schemas.openxmlformats.org/officeDocument/2006/relationships/slideLayout" Target="../slideLayouts/slideLayout271.xml"/><Relationship Id="rId23" Type="http://schemas.openxmlformats.org/officeDocument/2006/relationships/slideLayout" Target="../slideLayouts/slideLayout279.xml"/><Relationship Id="rId28" Type="http://schemas.openxmlformats.org/officeDocument/2006/relationships/slideLayout" Target="../slideLayouts/slideLayout284.xml"/><Relationship Id="rId36" Type="http://schemas.openxmlformats.org/officeDocument/2006/relationships/slideLayout" Target="../slideLayouts/slideLayout292.xml"/><Relationship Id="rId10" Type="http://schemas.openxmlformats.org/officeDocument/2006/relationships/slideLayout" Target="../slideLayouts/slideLayout266.xml"/><Relationship Id="rId19" Type="http://schemas.openxmlformats.org/officeDocument/2006/relationships/slideLayout" Target="../slideLayouts/slideLayout275.xml"/><Relationship Id="rId31" Type="http://schemas.openxmlformats.org/officeDocument/2006/relationships/slideLayout" Target="../slideLayouts/slideLayout287.xml"/><Relationship Id="rId44" Type="http://schemas.openxmlformats.org/officeDocument/2006/relationships/image" Target="../media/image6.emf"/><Relationship Id="rId4" Type="http://schemas.openxmlformats.org/officeDocument/2006/relationships/slideLayout" Target="../slideLayouts/slideLayout260.xml"/><Relationship Id="rId9" Type="http://schemas.openxmlformats.org/officeDocument/2006/relationships/slideLayout" Target="../slideLayouts/slideLayout265.xml"/><Relationship Id="rId14" Type="http://schemas.openxmlformats.org/officeDocument/2006/relationships/slideLayout" Target="../slideLayouts/slideLayout270.xml"/><Relationship Id="rId22" Type="http://schemas.openxmlformats.org/officeDocument/2006/relationships/slideLayout" Target="../slideLayouts/slideLayout278.xml"/><Relationship Id="rId27" Type="http://schemas.openxmlformats.org/officeDocument/2006/relationships/slideLayout" Target="../slideLayouts/slideLayout283.xml"/><Relationship Id="rId30" Type="http://schemas.openxmlformats.org/officeDocument/2006/relationships/slideLayout" Target="../slideLayouts/slideLayout286.xml"/><Relationship Id="rId35" Type="http://schemas.openxmlformats.org/officeDocument/2006/relationships/slideLayout" Target="../slideLayouts/slideLayout291.xml"/><Relationship Id="rId43" Type="http://schemas.openxmlformats.org/officeDocument/2006/relationships/theme" Target="../theme/theme12.xml"/><Relationship Id="rId8" Type="http://schemas.openxmlformats.org/officeDocument/2006/relationships/slideLayout" Target="../slideLayouts/slideLayout264.xml"/><Relationship Id="rId3" Type="http://schemas.openxmlformats.org/officeDocument/2006/relationships/slideLayout" Target="../slideLayouts/slideLayout259.xml"/><Relationship Id="rId12" Type="http://schemas.openxmlformats.org/officeDocument/2006/relationships/slideLayout" Target="../slideLayouts/slideLayout268.xml"/><Relationship Id="rId17" Type="http://schemas.openxmlformats.org/officeDocument/2006/relationships/slideLayout" Target="../slideLayouts/slideLayout273.xml"/><Relationship Id="rId25" Type="http://schemas.openxmlformats.org/officeDocument/2006/relationships/slideLayout" Target="../slideLayouts/slideLayout281.xml"/><Relationship Id="rId33" Type="http://schemas.openxmlformats.org/officeDocument/2006/relationships/slideLayout" Target="../slideLayouts/slideLayout289.xml"/><Relationship Id="rId38" Type="http://schemas.openxmlformats.org/officeDocument/2006/relationships/slideLayout" Target="../slideLayouts/slideLayout29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1.xml"/><Relationship Id="rId18" Type="http://schemas.openxmlformats.org/officeDocument/2006/relationships/slideLayout" Target="../slideLayouts/slideLayout316.xml"/><Relationship Id="rId26" Type="http://schemas.openxmlformats.org/officeDocument/2006/relationships/slideLayout" Target="../slideLayouts/slideLayout324.xml"/><Relationship Id="rId39" Type="http://schemas.openxmlformats.org/officeDocument/2006/relationships/image" Target="../media/image6.emf"/><Relationship Id="rId21" Type="http://schemas.openxmlformats.org/officeDocument/2006/relationships/slideLayout" Target="../slideLayouts/slideLayout319.xml"/><Relationship Id="rId34" Type="http://schemas.openxmlformats.org/officeDocument/2006/relationships/slideLayout" Target="../slideLayouts/slideLayout332.xml"/><Relationship Id="rId7" Type="http://schemas.openxmlformats.org/officeDocument/2006/relationships/slideLayout" Target="../slideLayouts/slideLayout305.xml"/><Relationship Id="rId12" Type="http://schemas.openxmlformats.org/officeDocument/2006/relationships/slideLayout" Target="../slideLayouts/slideLayout310.xml"/><Relationship Id="rId17" Type="http://schemas.openxmlformats.org/officeDocument/2006/relationships/slideLayout" Target="../slideLayouts/slideLayout315.xml"/><Relationship Id="rId25" Type="http://schemas.openxmlformats.org/officeDocument/2006/relationships/slideLayout" Target="../slideLayouts/slideLayout323.xml"/><Relationship Id="rId33" Type="http://schemas.openxmlformats.org/officeDocument/2006/relationships/slideLayout" Target="../slideLayouts/slideLayout331.xml"/><Relationship Id="rId38" Type="http://schemas.openxmlformats.org/officeDocument/2006/relationships/theme" Target="../theme/theme13.xml"/><Relationship Id="rId2" Type="http://schemas.openxmlformats.org/officeDocument/2006/relationships/slideLayout" Target="../slideLayouts/slideLayout300.xml"/><Relationship Id="rId16" Type="http://schemas.openxmlformats.org/officeDocument/2006/relationships/slideLayout" Target="../slideLayouts/slideLayout314.xml"/><Relationship Id="rId20" Type="http://schemas.openxmlformats.org/officeDocument/2006/relationships/slideLayout" Target="../slideLayouts/slideLayout318.xml"/><Relationship Id="rId29" Type="http://schemas.openxmlformats.org/officeDocument/2006/relationships/slideLayout" Target="../slideLayouts/slideLayout327.xml"/><Relationship Id="rId1" Type="http://schemas.openxmlformats.org/officeDocument/2006/relationships/slideLayout" Target="../slideLayouts/slideLayout299.xml"/><Relationship Id="rId6" Type="http://schemas.openxmlformats.org/officeDocument/2006/relationships/slideLayout" Target="../slideLayouts/slideLayout304.xml"/><Relationship Id="rId11" Type="http://schemas.openxmlformats.org/officeDocument/2006/relationships/slideLayout" Target="../slideLayouts/slideLayout309.xml"/><Relationship Id="rId24" Type="http://schemas.openxmlformats.org/officeDocument/2006/relationships/slideLayout" Target="../slideLayouts/slideLayout322.xml"/><Relationship Id="rId32" Type="http://schemas.openxmlformats.org/officeDocument/2006/relationships/slideLayout" Target="../slideLayouts/slideLayout330.xml"/><Relationship Id="rId37" Type="http://schemas.openxmlformats.org/officeDocument/2006/relationships/slideLayout" Target="../slideLayouts/slideLayout335.xml"/><Relationship Id="rId5" Type="http://schemas.openxmlformats.org/officeDocument/2006/relationships/slideLayout" Target="../slideLayouts/slideLayout303.xml"/><Relationship Id="rId15" Type="http://schemas.openxmlformats.org/officeDocument/2006/relationships/slideLayout" Target="../slideLayouts/slideLayout313.xml"/><Relationship Id="rId23" Type="http://schemas.openxmlformats.org/officeDocument/2006/relationships/slideLayout" Target="../slideLayouts/slideLayout321.xml"/><Relationship Id="rId28" Type="http://schemas.openxmlformats.org/officeDocument/2006/relationships/slideLayout" Target="../slideLayouts/slideLayout326.xml"/><Relationship Id="rId36" Type="http://schemas.openxmlformats.org/officeDocument/2006/relationships/slideLayout" Target="../slideLayouts/slideLayout334.xml"/><Relationship Id="rId10" Type="http://schemas.openxmlformats.org/officeDocument/2006/relationships/slideLayout" Target="../slideLayouts/slideLayout308.xml"/><Relationship Id="rId19" Type="http://schemas.openxmlformats.org/officeDocument/2006/relationships/slideLayout" Target="../slideLayouts/slideLayout317.xml"/><Relationship Id="rId31" Type="http://schemas.openxmlformats.org/officeDocument/2006/relationships/slideLayout" Target="../slideLayouts/slideLayout329.xml"/><Relationship Id="rId4" Type="http://schemas.openxmlformats.org/officeDocument/2006/relationships/slideLayout" Target="../slideLayouts/slideLayout302.xml"/><Relationship Id="rId9" Type="http://schemas.openxmlformats.org/officeDocument/2006/relationships/slideLayout" Target="../slideLayouts/slideLayout307.xml"/><Relationship Id="rId14" Type="http://schemas.openxmlformats.org/officeDocument/2006/relationships/slideLayout" Target="../slideLayouts/slideLayout312.xml"/><Relationship Id="rId22" Type="http://schemas.openxmlformats.org/officeDocument/2006/relationships/slideLayout" Target="../slideLayouts/slideLayout320.xml"/><Relationship Id="rId27" Type="http://schemas.openxmlformats.org/officeDocument/2006/relationships/slideLayout" Target="../slideLayouts/slideLayout325.xml"/><Relationship Id="rId30" Type="http://schemas.openxmlformats.org/officeDocument/2006/relationships/slideLayout" Target="../slideLayouts/slideLayout328.xml"/><Relationship Id="rId35" Type="http://schemas.openxmlformats.org/officeDocument/2006/relationships/slideLayout" Target="../slideLayouts/slideLayout333.xml"/><Relationship Id="rId8" Type="http://schemas.openxmlformats.org/officeDocument/2006/relationships/slideLayout" Target="../slideLayouts/slideLayout306.xml"/><Relationship Id="rId3" Type="http://schemas.openxmlformats.org/officeDocument/2006/relationships/slideLayout" Target="../slideLayouts/slideLayout30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theme" Target="../theme/theme1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70.xml"/><Relationship Id="rId13" Type="http://schemas.openxmlformats.org/officeDocument/2006/relationships/slideLayout" Target="../slideLayouts/slideLayout375.xml"/><Relationship Id="rId3" Type="http://schemas.openxmlformats.org/officeDocument/2006/relationships/slideLayout" Target="../slideLayouts/slideLayout365.xml"/><Relationship Id="rId7" Type="http://schemas.openxmlformats.org/officeDocument/2006/relationships/slideLayout" Target="../slideLayouts/slideLayout369.xml"/><Relationship Id="rId12" Type="http://schemas.openxmlformats.org/officeDocument/2006/relationships/slideLayout" Target="../slideLayouts/slideLayout374.xml"/><Relationship Id="rId2" Type="http://schemas.openxmlformats.org/officeDocument/2006/relationships/slideLayout" Target="../slideLayouts/slideLayout364.xml"/><Relationship Id="rId1" Type="http://schemas.openxmlformats.org/officeDocument/2006/relationships/slideLayout" Target="../slideLayouts/slideLayout363.xml"/><Relationship Id="rId6" Type="http://schemas.openxmlformats.org/officeDocument/2006/relationships/slideLayout" Target="../slideLayouts/slideLayout368.xml"/><Relationship Id="rId11" Type="http://schemas.openxmlformats.org/officeDocument/2006/relationships/slideLayout" Target="../slideLayouts/slideLayout373.xml"/><Relationship Id="rId5" Type="http://schemas.openxmlformats.org/officeDocument/2006/relationships/slideLayout" Target="../slideLayouts/slideLayout367.xml"/><Relationship Id="rId10" Type="http://schemas.openxmlformats.org/officeDocument/2006/relationships/slideLayout" Target="../slideLayouts/slideLayout372.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 Type="http://schemas.openxmlformats.org/officeDocument/2006/relationships/slideLayout" Target="../slideLayouts/slideLayout378.xml"/><Relationship Id="rId21" Type="http://schemas.openxmlformats.org/officeDocument/2006/relationships/slideLayout" Target="../slideLayouts/slideLayout396.xml"/><Relationship Id="rId34" Type="http://schemas.openxmlformats.org/officeDocument/2006/relationships/image" Target="../media/image6.emf"/><Relationship Id="rId7" Type="http://schemas.openxmlformats.org/officeDocument/2006/relationships/slideLayout" Target="../slideLayouts/slideLayout382.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theme" Target="../theme/theme16.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8" Type="http://schemas.openxmlformats.org/officeDocument/2006/relationships/slideLayout" Target="../slideLayouts/slideLayout3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20.xml"/><Relationship Id="rId18" Type="http://schemas.openxmlformats.org/officeDocument/2006/relationships/slideLayout" Target="../slideLayouts/slideLayout425.xml"/><Relationship Id="rId26" Type="http://schemas.openxmlformats.org/officeDocument/2006/relationships/slideLayout" Target="../slideLayouts/slideLayout433.xml"/><Relationship Id="rId3" Type="http://schemas.openxmlformats.org/officeDocument/2006/relationships/slideLayout" Target="../slideLayouts/slideLayout410.xml"/><Relationship Id="rId21" Type="http://schemas.openxmlformats.org/officeDocument/2006/relationships/slideLayout" Target="../slideLayouts/slideLayout428.xml"/><Relationship Id="rId7" Type="http://schemas.openxmlformats.org/officeDocument/2006/relationships/slideLayout" Target="../slideLayouts/slideLayout414.xml"/><Relationship Id="rId12" Type="http://schemas.openxmlformats.org/officeDocument/2006/relationships/slideLayout" Target="../slideLayouts/slideLayout419.xml"/><Relationship Id="rId17" Type="http://schemas.openxmlformats.org/officeDocument/2006/relationships/slideLayout" Target="../slideLayouts/slideLayout424.xml"/><Relationship Id="rId25" Type="http://schemas.openxmlformats.org/officeDocument/2006/relationships/slideLayout" Target="../slideLayouts/slideLayout432.xml"/><Relationship Id="rId33" Type="http://schemas.openxmlformats.org/officeDocument/2006/relationships/image" Target="../media/image6.emf"/><Relationship Id="rId2" Type="http://schemas.openxmlformats.org/officeDocument/2006/relationships/slideLayout" Target="../slideLayouts/slideLayout409.xml"/><Relationship Id="rId16" Type="http://schemas.openxmlformats.org/officeDocument/2006/relationships/slideLayout" Target="../slideLayouts/slideLayout423.xml"/><Relationship Id="rId20" Type="http://schemas.openxmlformats.org/officeDocument/2006/relationships/slideLayout" Target="../slideLayouts/slideLayout427.xml"/><Relationship Id="rId29" Type="http://schemas.openxmlformats.org/officeDocument/2006/relationships/slideLayout" Target="../slideLayouts/slideLayout436.xml"/><Relationship Id="rId1" Type="http://schemas.openxmlformats.org/officeDocument/2006/relationships/slideLayout" Target="../slideLayouts/slideLayout408.xml"/><Relationship Id="rId6" Type="http://schemas.openxmlformats.org/officeDocument/2006/relationships/slideLayout" Target="../slideLayouts/slideLayout413.xml"/><Relationship Id="rId11" Type="http://schemas.openxmlformats.org/officeDocument/2006/relationships/slideLayout" Target="../slideLayouts/slideLayout418.xml"/><Relationship Id="rId24" Type="http://schemas.openxmlformats.org/officeDocument/2006/relationships/slideLayout" Target="../slideLayouts/slideLayout431.xml"/><Relationship Id="rId32" Type="http://schemas.openxmlformats.org/officeDocument/2006/relationships/theme" Target="../theme/theme17.xml"/><Relationship Id="rId5" Type="http://schemas.openxmlformats.org/officeDocument/2006/relationships/slideLayout" Target="../slideLayouts/slideLayout412.xml"/><Relationship Id="rId15" Type="http://schemas.openxmlformats.org/officeDocument/2006/relationships/slideLayout" Target="../slideLayouts/slideLayout422.xml"/><Relationship Id="rId23" Type="http://schemas.openxmlformats.org/officeDocument/2006/relationships/slideLayout" Target="../slideLayouts/slideLayout430.xml"/><Relationship Id="rId28" Type="http://schemas.openxmlformats.org/officeDocument/2006/relationships/slideLayout" Target="../slideLayouts/slideLayout435.xml"/><Relationship Id="rId10" Type="http://schemas.openxmlformats.org/officeDocument/2006/relationships/slideLayout" Target="../slideLayouts/slideLayout417.xml"/><Relationship Id="rId19" Type="http://schemas.openxmlformats.org/officeDocument/2006/relationships/slideLayout" Target="../slideLayouts/slideLayout426.xml"/><Relationship Id="rId31" Type="http://schemas.openxmlformats.org/officeDocument/2006/relationships/slideLayout" Target="../slideLayouts/slideLayout438.xml"/><Relationship Id="rId4" Type="http://schemas.openxmlformats.org/officeDocument/2006/relationships/slideLayout" Target="../slideLayouts/slideLayout411.xml"/><Relationship Id="rId9" Type="http://schemas.openxmlformats.org/officeDocument/2006/relationships/slideLayout" Target="../slideLayouts/slideLayout416.xml"/><Relationship Id="rId14" Type="http://schemas.openxmlformats.org/officeDocument/2006/relationships/slideLayout" Target="../slideLayouts/slideLayout421.xml"/><Relationship Id="rId22" Type="http://schemas.openxmlformats.org/officeDocument/2006/relationships/slideLayout" Target="../slideLayouts/slideLayout429.xml"/><Relationship Id="rId27" Type="http://schemas.openxmlformats.org/officeDocument/2006/relationships/slideLayout" Target="../slideLayouts/slideLayout434.xml"/><Relationship Id="rId30" Type="http://schemas.openxmlformats.org/officeDocument/2006/relationships/slideLayout" Target="../slideLayouts/slideLayout437.xml"/><Relationship Id="rId8" Type="http://schemas.openxmlformats.org/officeDocument/2006/relationships/slideLayout" Target="../slideLayouts/slideLayout4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slideLayout" Target="../slideLayouts/slideLayout204.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31" Type="http://schemas.openxmlformats.org/officeDocument/2006/relationships/image" Target="../media/image1.emf"/><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4/19/2021</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 id="2147485351" r:id="rId29"/>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36.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BBF577C_F7477FAD.xml"/><Relationship Id="rId2" Type="http://schemas.openxmlformats.org/officeDocument/2006/relationships/notesSlide" Target="../notesSlides/notesSlide10.xml"/><Relationship Id="rId1" Type="http://schemas.openxmlformats.org/officeDocument/2006/relationships/slideLayout" Target="../slideLayouts/slideLayout346.xml"/></Relationships>
</file>

<file path=ppt/slides/_rels/slide10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0.xml"/><Relationship Id="rId1" Type="http://schemas.openxmlformats.org/officeDocument/2006/relationships/slideLayout" Target="../slideLayouts/slideLayout34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9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8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8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03.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2.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03.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6.xml"/><Relationship Id="rId1" Type="http://schemas.openxmlformats.org/officeDocument/2006/relationships/slideLayout" Target="../slideLayouts/slideLayout186.xml"/><Relationship Id="rId4" Type="http://schemas.openxmlformats.org/officeDocument/2006/relationships/image" Target="../media/image74.svg"/></Relationships>
</file>

<file path=ppt/slides/_rels/slide10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7.xml"/><Relationship Id="rId1" Type="http://schemas.openxmlformats.org/officeDocument/2006/relationships/slideLayout" Target="../slideLayouts/slideLayout186.xml"/><Relationship Id="rId4" Type="http://schemas.openxmlformats.org/officeDocument/2006/relationships/image" Target="../media/image74.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6.xml"/></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9.xml"/><Relationship Id="rId1" Type="http://schemas.openxmlformats.org/officeDocument/2006/relationships/slideLayout" Target="../slideLayouts/slideLayout18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35.sv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03.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0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0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51.xml"/></Relationships>
</file>

<file path=ppt/slides/_rels/slide11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3.xml"/><Relationship Id="rId1" Type="http://schemas.openxmlformats.org/officeDocument/2006/relationships/slideLayout" Target="../slideLayouts/slideLayout186.xml"/><Relationship Id="rId4" Type="http://schemas.openxmlformats.org/officeDocument/2006/relationships/image" Target="../media/image74.svg"/></Relationships>
</file>

<file path=ppt/slides/_rels/slide116.xml.rels><?xml version="1.0" encoding="UTF-8" standalone="yes"?>
<Relationships xmlns="http://schemas.openxmlformats.org/package/2006/relationships"><Relationship Id="rId3" Type="http://schemas.openxmlformats.org/officeDocument/2006/relationships/hyperlink" Target="https://azure.microsoft.com/pricing/details/sql-database/single/" TargetMode="External"/><Relationship Id="rId2" Type="http://schemas.openxmlformats.org/officeDocument/2006/relationships/notesSlide" Target="../notesSlides/notesSlide114.xml"/><Relationship Id="rId1" Type="http://schemas.openxmlformats.org/officeDocument/2006/relationships/slideLayout" Target="../slideLayouts/slideLayout186.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hyperlink" Target="https://azure.microsoft.com/pricing/details/sql-database/elastic"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15.xml"/><Relationship Id="rId1" Type="http://schemas.openxmlformats.org/officeDocument/2006/relationships/slideLayout" Target="../slideLayouts/slideLayout186.xml"/><Relationship Id="rId4" Type="http://schemas.openxmlformats.org/officeDocument/2006/relationships/hyperlink" Target="https://azure.microsoft.com/en-in/support/legal/sla/azure-sql-sql-managed-instance/v1_0/" TargetMode="Externa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86.xml"/></Relationships>
</file>

<file path=ppt/slides/_rels/slide1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7.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2.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0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86.xml"/></Relationships>
</file>

<file path=ppt/slides/_rels/slide122.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20.xml"/><Relationship Id="rId1" Type="http://schemas.openxmlformats.org/officeDocument/2006/relationships/slideLayout" Target="../slideLayouts/slideLayout18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0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86.xml"/></Relationships>
</file>

<file path=ppt/slides/_rels/slide125.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123.xml"/><Relationship Id="rId1" Type="http://schemas.openxmlformats.org/officeDocument/2006/relationships/slideLayout" Target="../slideLayouts/slideLayout186.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5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86.xml"/></Relationships>
</file>

<file path=ppt/slides/_rels/slide1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26.xml"/><Relationship Id="rId1" Type="http://schemas.openxmlformats.org/officeDocument/2006/relationships/slideLayout" Target="../slideLayouts/slideLayout20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91.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azure.microsoft.com/en-us/resources/forrester-tei-sql-database-managed-instance/"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8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8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5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40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51.xml"/></Relationships>
</file>

<file path=ppt/slides/_rels/slide13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33.xml"/><Relationship Id="rId1" Type="http://schemas.openxmlformats.org/officeDocument/2006/relationships/slideLayout" Target="../slideLayouts/slideLayout414.xml"/><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8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8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51.xml"/></Relationships>
</file>

<file path=ppt/slides/_rels/slide13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137.xml"/><Relationship Id="rId1" Type="http://schemas.openxmlformats.org/officeDocument/2006/relationships/slideLayout" Target="../slideLayouts/slideLayout407.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1.xml"/></Relationships>
</file>

<file path=ppt/slides/_rels/slide140.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emf"/><Relationship Id="rId7" Type="http://schemas.openxmlformats.org/officeDocument/2006/relationships/image" Target="../media/image88.emf"/><Relationship Id="rId2" Type="http://schemas.openxmlformats.org/officeDocument/2006/relationships/notesSlide" Target="../notesSlides/notesSlide138.xml"/><Relationship Id="rId1" Type="http://schemas.openxmlformats.org/officeDocument/2006/relationships/slideLayout" Target="../slideLayouts/slideLayout407.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 Id="rId9" Type="http://schemas.openxmlformats.org/officeDocument/2006/relationships/image" Target="../media/image90.emf"/></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51.xml"/></Relationships>
</file>

<file path=ppt/slides/_rels/slide14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91.png"/><Relationship Id="rId7" Type="http://schemas.openxmlformats.org/officeDocument/2006/relationships/image" Target="../media/image80.png"/><Relationship Id="rId2" Type="http://schemas.openxmlformats.org/officeDocument/2006/relationships/notesSlide" Target="../notesSlides/notesSlide140.xml"/><Relationship Id="rId1" Type="http://schemas.openxmlformats.org/officeDocument/2006/relationships/slideLayout" Target="../slideLayouts/slideLayout410.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6.svg"/><Relationship Id="rId4" Type="http://schemas.openxmlformats.org/officeDocument/2006/relationships/image" Target="../media/image92.svg"/><Relationship Id="rId9" Type="http://schemas.openxmlformats.org/officeDocument/2006/relationships/image" Target="../media/image95.png"/></Relationships>
</file>

<file path=ppt/slides/_rels/slide143.xml.rels><?xml version="1.0" encoding="UTF-8" standalone="yes"?>
<Relationships xmlns="http://schemas.openxmlformats.org/package/2006/relationships"><Relationship Id="rId3" Type="http://schemas.microsoft.com/office/2018/10/relationships/comments" Target="../comments/modernComment_7BBF5B8B_CE13BC4C.xml"/><Relationship Id="rId2" Type="http://schemas.openxmlformats.org/officeDocument/2006/relationships/notesSlide" Target="../notesSlides/notesSlide141.xml"/><Relationship Id="rId1" Type="http://schemas.openxmlformats.org/officeDocument/2006/relationships/slideLayout" Target="../slideLayouts/slideLayout186.xml"/><Relationship Id="rId4" Type="http://schemas.openxmlformats.org/officeDocument/2006/relationships/hyperlink" Target="https://docs.microsoft.com/en-us/azure/azure-sql/database/troubleshoot-common-errors-issues" TargetMode="External"/></Relationships>
</file>

<file path=ppt/slides/_rels/slide14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5.png"/><Relationship Id="rId3" Type="http://schemas.openxmlformats.org/officeDocument/2006/relationships/image" Target="../media/image97.png"/><Relationship Id="rId7" Type="http://schemas.openxmlformats.org/officeDocument/2006/relationships/image" Target="../media/image101.svg"/><Relationship Id="rId12" Type="http://schemas.openxmlformats.org/officeDocument/2006/relationships/image" Target="../media/image104.svg"/><Relationship Id="rId2" Type="http://schemas.openxmlformats.org/officeDocument/2006/relationships/notesSlide" Target="../notesSlides/notesSlide142.xml"/><Relationship Id="rId1" Type="http://schemas.openxmlformats.org/officeDocument/2006/relationships/slideLayout" Target="../slideLayouts/slideLayout186.xml"/><Relationship Id="rId6" Type="http://schemas.openxmlformats.org/officeDocument/2006/relationships/image" Target="../media/image100.png"/><Relationship Id="rId11" Type="http://schemas.openxmlformats.org/officeDocument/2006/relationships/image" Target="../media/image103.png"/><Relationship Id="rId5" Type="http://schemas.openxmlformats.org/officeDocument/2006/relationships/image" Target="../media/image99.png"/><Relationship Id="rId10" Type="http://schemas.openxmlformats.org/officeDocument/2006/relationships/image" Target="../media/image29.svg"/><Relationship Id="rId4" Type="http://schemas.openxmlformats.org/officeDocument/2006/relationships/image" Target="../media/image98.svg"/><Relationship Id="rId9" Type="http://schemas.openxmlformats.org/officeDocument/2006/relationships/image" Target="../media/image28.png"/></Relationships>
</file>

<file path=ppt/slides/_rels/slide1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3.xml"/><Relationship Id="rId1" Type="http://schemas.openxmlformats.org/officeDocument/2006/relationships/slideLayout" Target="../slideLayouts/slideLayout364.xml"/></Relationships>
</file>

<file path=ppt/slides/_rels/slide14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44.xml"/><Relationship Id="rId1" Type="http://schemas.openxmlformats.org/officeDocument/2006/relationships/slideLayout" Target="../slideLayouts/slideLayout186.xml"/><Relationship Id="rId5" Type="http://schemas.openxmlformats.org/officeDocument/2006/relationships/hyperlink" Target="aka.ms/azuresqlfordevelopers" TargetMode="External"/><Relationship Id="rId4" Type="http://schemas.openxmlformats.org/officeDocument/2006/relationships/image" Target="../media/image108.jpe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8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03.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196.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4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9.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hyperlink" Target="https://es.wikipedia.org/wiki/Apple" TargetMode="External"/><Relationship Id="rId2" Type="http://schemas.openxmlformats.org/officeDocument/2006/relationships/notesSlide" Target="../notesSlides/notesSlide24.xml"/><Relationship Id="rId1" Type="http://schemas.openxmlformats.org/officeDocument/2006/relationships/slideLayout" Target="../slideLayouts/slideLayout346.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hyperlink" Target="http://pngimg.com/download/26986"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46.xml"/></Relationships>
</file>

<file path=ppt/slides/_rels/slide2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7.xml"/><Relationship Id="rId1" Type="http://schemas.openxmlformats.org/officeDocument/2006/relationships/slideLayout" Target="../slideLayouts/slideLayout3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1.xml"/></Relationships>
</file>

<file path=ppt/slides/_rels/slide29.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9.xml"/><Relationship Id="rId1" Type="http://schemas.openxmlformats.org/officeDocument/2006/relationships/slideLayout" Target="../slideLayouts/slideLayout186.xml"/><Relationship Id="rId4" Type="http://schemas.openxmlformats.org/officeDocument/2006/relationships/hyperlink" Target="https://aka.ms/datamigration"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hyperlink" Target="../aka.ms/sqlworkshops" TargetMode="External"/><Relationship Id="rId7" Type="http://schemas.openxmlformats.org/officeDocument/2006/relationships/slide" Target="slide77.xml"/><Relationship Id="rId12" Type="http://schemas.openxmlformats.org/officeDocument/2006/relationships/hyperlink" Target="../aka.ms/azuresqlfundamentals" TargetMode="External"/><Relationship Id="rId2" Type="http://schemas.openxmlformats.org/officeDocument/2006/relationships/notesSlide" Target="../notesSlides/notesSlide3.xml"/><Relationship Id="rId1" Type="http://schemas.openxmlformats.org/officeDocument/2006/relationships/slideLayout" Target="../slideLayouts/slideLayout346.xml"/><Relationship Id="rId6" Type="http://schemas.openxmlformats.org/officeDocument/2006/relationships/slide" Target="slide53.xml"/><Relationship Id="rId11" Type="http://schemas.openxmlformats.org/officeDocument/2006/relationships/image" Target="../media/image29.svg"/><Relationship Id="rId5" Type="http://schemas.openxmlformats.org/officeDocument/2006/relationships/slide" Target="slide28.xml"/><Relationship Id="rId10" Type="http://schemas.openxmlformats.org/officeDocument/2006/relationships/image" Target="../media/image28.png"/><Relationship Id="rId4" Type="http://schemas.openxmlformats.org/officeDocument/2006/relationships/slide" Target="slide4.xml"/><Relationship Id="rId9" Type="http://schemas.openxmlformats.org/officeDocument/2006/relationships/slide" Target="slide129.xml"/></Relationships>
</file>

<file path=ppt/slides/_rels/slide30.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86.xml"/><Relationship Id="rId6" Type="http://schemas.openxmlformats.org/officeDocument/2006/relationships/image" Target="../media/image48.svg"/><Relationship Id="rId5" Type="http://schemas.openxmlformats.org/officeDocument/2006/relationships/image" Target="../media/image47.png"/><Relationship Id="rId10" Type="http://schemas.openxmlformats.org/officeDocument/2006/relationships/image" Target="../media/image50.svg"/><Relationship Id="rId4" Type="http://schemas.openxmlformats.org/officeDocument/2006/relationships/image" Target="../media/image35.svg"/><Relationship Id="rId9"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5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86.xml"/><Relationship Id="rId4" Type="http://schemas.openxmlformats.org/officeDocument/2006/relationships/image" Target="../media/image53.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3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5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6.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18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1.xml"/></Relationships>
</file>

<file path=ppt/slides/_rels/slide4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62.png"/><Relationship Id="rId3" Type="http://schemas.openxmlformats.org/officeDocument/2006/relationships/image" Target="../media/image54.png"/><Relationship Id="rId7" Type="http://schemas.openxmlformats.org/officeDocument/2006/relationships/image" Target="../media/image34.png"/><Relationship Id="rId12" Type="http://schemas.openxmlformats.org/officeDocument/2006/relationships/image" Target="../media/image61.svg"/><Relationship Id="rId2" Type="http://schemas.openxmlformats.org/officeDocument/2006/relationships/notesSlide" Target="../notesSlides/notesSlide44.xml"/><Relationship Id="rId1" Type="http://schemas.openxmlformats.org/officeDocument/2006/relationships/slideLayout" Target="../slideLayouts/slideLayout186.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jpeg"/><Relationship Id="rId10" Type="http://schemas.openxmlformats.org/officeDocument/2006/relationships/image" Target="../media/image59.svg"/><Relationship Id="rId4" Type="http://schemas.openxmlformats.org/officeDocument/2006/relationships/image" Target="../media/image55.png"/><Relationship Id="rId9" Type="http://schemas.openxmlformats.org/officeDocument/2006/relationships/image" Target="../media/image5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3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5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46.xml"/><Relationship Id="rId4" Type="http://schemas.openxmlformats.org/officeDocument/2006/relationships/image" Target="../media/image31.jpeg"/></Relationships>
</file>

<file path=ppt/slides/_rels/slide5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0.xml"/><Relationship Id="rId1" Type="http://schemas.openxmlformats.org/officeDocument/2006/relationships/slideLayout" Target="../slideLayouts/slideLayout204.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1.xml"/><Relationship Id="rId1" Type="http://schemas.openxmlformats.org/officeDocument/2006/relationships/slideLayout" Target="../slideLayouts/slideLayout336.xml"/></Relationships>
</file>

<file path=ppt/slides/_rels/slide52.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hyperlink" Target="../aka.ms/sqlworkshops" TargetMode="External"/><Relationship Id="rId7" Type="http://schemas.openxmlformats.org/officeDocument/2006/relationships/slide" Target="slide77.xml"/><Relationship Id="rId12" Type="http://schemas.openxmlformats.org/officeDocument/2006/relationships/hyperlink" Target="../aka.ms/azuresqlfundamentals" TargetMode="External"/><Relationship Id="rId2" Type="http://schemas.openxmlformats.org/officeDocument/2006/relationships/notesSlide" Target="../notesSlides/notesSlide52.xml"/><Relationship Id="rId1" Type="http://schemas.openxmlformats.org/officeDocument/2006/relationships/slideLayout" Target="../slideLayouts/slideLayout346.xml"/><Relationship Id="rId6" Type="http://schemas.openxmlformats.org/officeDocument/2006/relationships/slide" Target="slide53.xml"/><Relationship Id="rId11" Type="http://schemas.openxmlformats.org/officeDocument/2006/relationships/image" Target="../media/image29.svg"/><Relationship Id="rId5" Type="http://schemas.openxmlformats.org/officeDocument/2006/relationships/slide" Target="slide28.xml"/><Relationship Id="rId10" Type="http://schemas.openxmlformats.org/officeDocument/2006/relationships/image" Target="../media/image28.png"/><Relationship Id="rId4" Type="http://schemas.openxmlformats.org/officeDocument/2006/relationships/slide" Target="slide4.xml"/><Relationship Id="rId9" Type="http://schemas.openxmlformats.org/officeDocument/2006/relationships/slide" Target="slide1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9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6.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6.xml"/></Relationships>
</file>

<file path=ppt/slides/_rels/slide5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5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36.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186.xml"/><Relationship Id="rId5" Type="http://schemas.openxmlformats.org/officeDocument/2006/relationships/image" Target="../media/image65.png"/><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5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6.xml"/></Relationships>
</file>

<file path=ppt/slides/_rels/slide71.xml.rels><?xml version="1.0" encoding="UTF-8" standalone="yes"?>
<Relationships xmlns="http://schemas.openxmlformats.org/package/2006/relationships"><Relationship Id="rId3" Type="http://schemas.microsoft.com/office/2018/10/relationships/comments" Target="../comments/modernComment_7BBF5597_43AD2CAE.xml"/><Relationship Id="rId2" Type="http://schemas.openxmlformats.org/officeDocument/2006/relationships/notesSlide" Target="../notesSlides/notesSlide71.xml"/><Relationship Id="rId1" Type="http://schemas.openxmlformats.org/officeDocument/2006/relationships/slideLayout" Target="../slideLayouts/slideLayout186.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2.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35.svg"/><Relationship Id="rId2" Type="http://schemas.openxmlformats.org/officeDocument/2006/relationships/notesSlide" Target="../notesSlides/notesSlide73.xml"/><Relationship Id="rId1" Type="http://schemas.openxmlformats.org/officeDocument/2006/relationships/slideLayout" Target="../slideLayouts/slideLayout186.xml"/><Relationship Id="rId6" Type="http://schemas.openxmlformats.org/officeDocument/2006/relationships/image" Target="../media/image34.png"/><Relationship Id="rId5" Type="http://schemas.openxmlformats.org/officeDocument/2006/relationships/image" Target="../media/image69.svg"/><Relationship Id="rId4"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3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9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4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1.xml"/><Relationship Id="rId1" Type="http://schemas.openxmlformats.org/officeDocument/2006/relationships/slideLayout" Target="../slideLayouts/slideLayout18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51.xml"/></Relationships>
</file>

<file path=ppt/slides/_rels/slide8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4.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5.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36.xml"/></Relationships>
</file>

<file path=ppt/slides/_rels/slide88.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88.xml"/><Relationship Id="rId1" Type="http://schemas.openxmlformats.org/officeDocument/2006/relationships/slideLayout" Target="../slideLayouts/slideLayout18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46.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8.png"/><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0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0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8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86.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6.xml"/><Relationship Id="rId1" Type="http://schemas.openxmlformats.org/officeDocument/2006/relationships/slideLayout" Target="../slideLayouts/slideLayout186.xml"/><Relationship Id="rId4" Type="http://schemas.openxmlformats.org/officeDocument/2006/relationships/image" Target="../media/image71.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0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5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8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979778"/>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The</a:t>
            </a:r>
            <a:r>
              <a:rPr kumimoji="0" lang="en-US" sz="3600" b="0" i="0" u="none" strike="noStrike" kern="1200" cap="none" spc="-50" normalizeH="0" baseline="0" noProof="0">
                <a:ln w="3175">
                  <a:noFill/>
                </a:ln>
                <a:solidFill>
                  <a:srgbClr val="0078D4"/>
                </a:solidFill>
                <a:effectLst/>
                <a:uLnTx/>
                <a:uFillTx/>
                <a:latin typeface="Segoe UI Semibold"/>
                <a:ea typeface="+mn-ea"/>
                <a:cs typeface="Segoe UI" panose="020B0502040204020203" pitchFamily="34" charset="0"/>
              </a:rPr>
              <a:t>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rPr>
              <a:t>Azure SQL </a:t>
            </a:r>
            <a:r>
              <a:rPr kumimoji="0" lang="en-US" sz="3600" b="0" i="0" u="none" strike="noStrike" kern="1200" cap="none" spc="-50" normalizeH="0" baseline="0" noProof="0">
                <a:ln w="3175">
                  <a:noFill/>
                </a:ln>
                <a:solidFill>
                  <a:schemeClr val="accent6"/>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1077218"/>
          </a:xfrm>
        </p:spPr>
        <p:txBody>
          <a:bodyPr/>
          <a:lstStyle/>
          <a:p>
            <a:pPr marL="457200" lvl="0" indent="-457200">
              <a:spcAft>
                <a:spcPts val="600"/>
              </a:spcAft>
              <a:defRPr/>
            </a:pPr>
            <a:r>
              <a:rPr lang="en-US" sz="2000">
                <a:solidFill>
                  <a:schemeClr val="tx2"/>
                </a:solidFill>
              </a:rPr>
              <a:t>Bob Ward, Principal Architect </a:t>
            </a:r>
          </a:p>
          <a:p>
            <a:pPr marL="457200" lvl="0" indent="-457200">
              <a:spcAft>
                <a:spcPts val="600"/>
              </a:spcAft>
              <a:defRPr/>
            </a:pPr>
            <a:r>
              <a:rPr lang="en-US" sz="2000">
                <a:solidFill>
                  <a:schemeClr val="tx2"/>
                </a:solidFill>
              </a:rPr>
              <a:t>Anna Hoffman, Data &amp; Applied Scientist / PM</a:t>
            </a:r>
          </a:p>
          <a:p>
            <a:pPr marL="457200" lvl="0" indent="-457200">
              <a:spcAft>
                <a:spcPts val="600"/>
              </a:spcAft>
              <a:defRPr/>
            </a:pPr>
            <a:r>
              <a:rPr lang="en-US" sz="200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30777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dirty="0">
                <a:solidFill>
                  <a:srgbClr val="50E6FF"/>
                </a:solidFill>
                <a:latin typeface="Segoe UI"/>
              </a:rPr>
              <a:t>Event and Date</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err="1">
                <a:solidFill>
                  <a:schemeClr val="tx1"/>
                </a:solidFill>
              </a:rPr>
              <a:t>Tempdb</a:t>
            </a:r>
            <a:r>
              <a:rPr lang="en-US" sz="1200">
                <a:solidFill>
                  <a:schemeClr val="tx1"/>
                </a:solidFill>
              </a:rPr>
              <a:t> on local SSD</a:t>
            </a:r>
          </a:p>
          <a:p>
            <a:pPr lvl="0"/>
            <a:r>
              <a:rPr lang="en-US" sz="1200">
                <a:solidFill>
                  <a:schemeClr val="tx1"/>
                </a:solidFill>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extLst>
    <p:ext uri="{6950BFC3-D8DA-4A85-94F7-54DA5524770B}">
      <p188:commentRel xmlns:p188="http://schemas.microsoft.com/office/powerpoint/2018/8/main" r:id="rId3"/>
    </p:ext>
  </p:extLs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910058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8054763" cy="4370427"/>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12-24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a:t>
            </a:r>
          </a:p>
          <a:p>
            <a:pPr marL="668300" lvl="2" indent="-239713">
              <a:buClr>
                <a:schemeClr val="accent1"/>
              </a:buClr>
              <a:buSzPct val="100000"/>
              <a:buFont typeface="Arial" panose="020B0604020202020204" pitchFamily="34" charset="0"/>
              <a:buChar char="•"/>
            </a:pPr>
            <a:r>
              <a:rPr lang="en-US" sz="1400">
                <a:solidFill>
                  <a:schemeClr val="tx1"/>
                </a:solidFill>
              </a:rPr>
              <a:t>Can optionally select LRS or ZRS</a:t>
            </a:r>
            <a:endParaRPr lang="en-US" sz="900">
              <a:solidFill>
                <a:schemeClr val="tx1"/>
              </a:solidFill>
            </a:endParaRP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6C19-C3CC-4A87-B3FC-D3FA8D64B26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61589BC-634A-49B7-8EC8-56AF6DB981FD}"/>
              </a:ext>
            </a:extLst>
          </p:cNvPr>
          <p:cNvSpPr>
            <a:spLocks noGrp="1"/>
          </p:cNvSpPr>
          <p:nvPr>
            <p:ph type="body" sz="quarter" idx="12"/>
          </p:nvPr>
        </p:nvSpPr>
        <p:spPr/>
        <p:txBody>
          <a:bodyPr/>
          <a:lstStyle/>
          <a:p>
            <a:endParaRPr lang="en-US"/>
          </a:p>
        </p:txBody>
      </p:sp>
      <p:pic>
        <p:nvPicPr>
          <p:cNvPr id="4" name="pitr">
            <a:hlinkClick r:id="" action="ppaction://media"/>
            <a:extLst>
              <a:ext uri="{FF2B5EF4-FFF2-40B4-BE49-F238E27FC236}">
                <a16:creationId xmlns:a16="http://schemas.microsoft.com/office/drawing/2014/main" id="{4F36E8B7-9622-43CA-91FF-EF9B633530C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7832201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4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PITR</a:t>
            </a:r>
            <a:endParaRPr lang="en-US" sz="4400" spc="0">
              <a:solidFill>
                <a:schemeClr val="accent2"/>
              </a:solidFill>
            </a:endParaRPr>
          </a:p>
        </p:txBody>
      </p:sp>
    </p:spTree>
    <p:extLst>
      <p:ext uri="{BB962C8B-B14F-4D97-AF65-F5344CB8AC3E}">
        <p14:creationId xmlns:p14="http://schemas.microsoft.com/office/powerpoint/2010/main" val="1369783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err="1"/>
              <a:t>AlwaysON</a:t>
            </a:r>
            <a:r>
              <a:rPr lang="en-US" sz="1200" b="1"/>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84D0-2D48-4DCB-B929-040770F8C1A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BF268E1-8CC4-4B5F-B9F5-F5322875DDB9}"/>
              </a:ext>
            </a:extLst>
          </p:cNvPr>
          <p:cNvSpPr>
            <a:spLocks noGrp="1"/>
          </p:cNvSpPr>
          <p:nvPr>
            <p:ph type="body" sz="quarter" idx="12"/>
          </p:nvPr>
        </p:nvSpPr>
        <p:spPr/>
        <p:txBody>
          <a:bodyPr/>
          <a:lstStyle/>
          <a:p>
            <a:endParaRPr lang="en-US"/>
          </a:p>
        </p:txBody>
      </p:sp>
      <p:pic>
        <p:nvPicPr>
          <p:cNvPr id="4" name="W2UW-hyperscale">
            <a:hlinkClick r:id="" action="ppaction://media"/>
            <a:extLst>
              <a:ext uri="{FF2B5EF4-FFF2-40B4-BE49-F238E27FC236}">
                <a16:creationId xmlns:a16="http://schemas.microsoft.com/office/drawing/2014/main" id="{B5439C79-7870-4B0C-8E68-1F4CA65B32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7585"/>
            <a:ext cx="12192000" cy="6858000"/>
          </a:xfrm>
          <a:prstGeom prst="rect">
            <a:avLst/>
          </a:prstGeom>
        </p:spPr>
      </p:pic>
    </p:spTree>
    <p:extLst>
      <p:ext uri="{BB962C8B-B14F-4D97-AF65-F5344CB8AC3E}">
        <p14:creationId xmlns:p14="http://schemas.microsoft.com/office/powerpoint/2010/main" val="418613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14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Read scale out with Hyperscale</a:t>
            </a:r>
            <a:endParaRPr lang="en-US" sz="4400" spc="0">
              <a:solidFill>
                <a:schemeClr val="accent2"/>
              </a:solidFill>
            </a:endParaRPr>
          </a:p>
        </p:txBody>
      </p:sp>
    </p:spTree>
    <p:extLst>
      <p:ext uri="{BB962C8B-B14F-4D97-AF65-F5344CB8AC3E}">
        <p14:creationId xmlns:p14="http://schemas.microsoft.com/office/powerpoint/2010/main" val="141613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552556" y="1877684"/>
            <a:ext cx="4380412" cy="2092881"/>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Free for Business Critical &amp; Premium</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Business Critical</a:t>
            </a:r>
            <a:endParaRPr lang="en-US"/>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prstClr val="black"/>
                </a:solidFill>
                <a:effectLst/>
                <a:uLnTx/>
                <a:uFillTx/>
                <a:latin typeface="Segoe UI"/>
                <a:ea typeface="+mn-ea"/>
                <a:cs typeface="+mn-cs"/>
              </a:rPr>
              <a:t>AlwaysON</a:t>
            </a:r>
            <a:r>
              <a:rPr kumimoji="0" lang="en-US" sz="1200" b="1" i="0" u="none" strike="noStrike" kern="1200" cap="none" spc="0" normalizeH="0" baseline="0" noProof="0">
                <a:ln>
                  <a:noFill/>
                </a:ln>
                <a:solidFill>
                  <a:prstClr val="black"/>
                </a:solidFill>
                <a:effectLst/>
                <a:uLnTx/>
                <a:uFillTx/>
                <a:latin typeface="Segoe UI"/>
                <a:ea typeface="+mn-ea"/>
                <a:cs typeface="+mn-cs"/>
              </a:rPr>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endParaRPr kumimoji="0" lang="en-US" sz="1800" b="1" i="0" u="none" strike="noStrike" kern="1200" cap="none" spc="0" normalizeH="0" baseline="0" noProof="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54E1B0EF-C022-477B-8E7F-F92D1795325E}"/>
              </a:ext>
            </a:extLst>
          </p:cNvPr>
          <p:cNvGrpSpPr/>
          <p:nvPr/>
        </p:nvGrpSpPr>
        <p:grpSpPr>
          <a:xfrm>
            <a:off x="0" y="6215635"/>
            <a:ext cx="11444140" cy="322080"/>
            <a:chOff x="0" y="6215635"/>
            <a:chExt cx="11444140" cy="322080"/>
          </a:xfrm>
        </p:grpSpPr>
        <p:grpSp>
          <p:nvGrpSpPr>
            <p:cNvPr id="200" name="Group 199">
              <a:extLst>
                <a:ext uri="{FF2B5EF4-FFF2-40B4-BE49-F238E27FC236}">
                  <a16:creationId xmlns:a16="http://schemas.microsoft.com/office/drawing/2014/main" id="{9EADBC99-CB41-4D90-9972-B8B787AFC9F1}"/>
                </a:ext>
              </a:extLst>
            </p:cNvPr>
            <p:cNvGrpSpPr/>
            <p:nvPr/>
          </p:nvGrpSpPr>
          <p:grpSpPr>
            <a:xfrm>
              <a:off x="662352" y="6399215"/>
              <a:ext cx="10356966" cy="138500"/>
              <a:chOff x="662352" y="6316085"/>
              <a:chExt cx="10356966" cy="138500"/>
            </a:xfrm>
          </p:grpSpPr>
          <p:sp>
            <p:nvSpPr>
              <p:cNvPr id="209" name="TextBox 208">
                <a:extLst>
                  <a:ext uri="{FF2B5EF4-FFF2-40B4-BE49-F238E27FC236}">
                    <a16:creationId xmlns:a16="http://schemas.microsoft.com/office/drawing/2014/main" id="{E3A709C9-E682-4E47-AD71-B8D3F11C6A1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86DDEA95-3BE2-4189-8762-C81C83AA81C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1" name="TextBox 210">
                <a:extLst>
                  <a:ext uri="{FF2B5EF4-FFF2-40B4-BE49-F238E27FC236}">
                    <a16:creationId xmlns:a16="http://schemas.microsoft.com/office/drawing/2014/main" id="{FFF41A59-2F07-4190-9078-B48E59A034A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2" name="TextBox 211">
                <a:extLst>
                  <a:ext uri="{FF2B5EF4-FFF2-40B4-BE49-F238E27FC236}">
                    <a16:creationId xmlns:a16="http://schemas.microsoft.com/office/drawing/2014/main" id="{32791173-D2D8-4302-8902-1047AD8DE40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3" name="TextBox 212">
                <a:extLst>
                  <a:ext uri="{FF2B5EF4-FFF2-40B4-BE49-F238E27FC236}">
                    <a16:creationId xmlns:a16="http://schemas.microsoft.com/office/drawing/2014/main" id="{851AD07A-AFE8-49C5-8A5A-FC5CD71F1A0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4" name="TextBox 213">
                <a:extLst>
                  <a:ext uri="{FF2B5EF4-FFF2-40B4-BE49-F238E27FC236}">
                    <a16:creationId xmlns:a16="http://schemas.microsoft.com/office/drawing/2014/main" id="{3B8C6AEC-5237-4226-A827-C885A7361D5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201" name="Group 200">
              <a:extLst>
                <a:ext uri="{FF2B5EF4-FFF2-40B4-BE49-F238E27FC236}">
                  <a16:creationId xmlns:a16="http://schemas.microsoft.com/office/drawing/2014/main" id="{8A57E7F2-6685-4DC0-8741-16DF8F69DFA2}"/>
                </a:ext>
              </a:extLst>
            </p:cNvPr>
            <p:cNvGrpSpPr/>
            <p:nvPr/>
          </p:nvGrpSpPr>
          <p:grpSpPr>
            <a:xfrm>
              <a:off x="0" y="6215635"/>
              <a:ext cx="11444140" cy="131976"/>
              <a:chOff x="0" y="6058468"/>
              <a:chExt cx="11444140" cy="131976"/>
            </a:xfrm>
          </p:grpSpPr>
          <p:cxnSp>
            <p:nvCxnSpPr>
              <p:cNvPr id="202" name="Straight Arrow Connector 201">
                <a:extLst>
                  <a:ext uri="{FF2B5EF4-FFF2-40B4-BE49-F238E27FC236}">
                    <a16:creationId xmlns:a16="http://schemas.microsoft.com/office/drawing/2014/main" id="{DA4543F8-A640-478F-AFC6-8D1B30564B6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A27681FE-EEE7-4DA5-82B0-CEC63828876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a:extLst>
                  <a:ext uri="{FF2B5EF4-FFF2-40B4-BE49-F238E27FC236}">
                    <a16:creationId xmlns:a16="http://schemas.microsoft.com/office/drawing/2014/main" id="{5A74158D-36F3-4244-B64A-B0DD2353951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a:extLst>
                  <a:ext uri="{FF2B5EF4-FFF2-40B4-BE49-F238E27FC236}">
                    <a16:creationId xmlns:a16="http://schemas.microsoft.com/office/drawing/2014/main" id="{38E33505-FDDE-404F-A757-B3F094E73B6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a:extLst>
                  <a:ext uri="{FF2B5EF4-FFF2-40B4-BE49-F238E27FC236}">
                    <a16:creationId xmlns:a16="http://schemas.microsoft.com/office/drawing/2014/main" id="{629DC670-8A4B-4E0A-9BA1-D141BFA522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a:extLst>
                  <a:ext uri="{FF2B5EF4-FFF2-40B4-BE49-F238E27FC236}">
                    <a16:creationId xmlns:a16="http://schemas.microsoft.com/office/drawing/2014/main" id="{7C7505BC-BBBA-41B8-857D-F142852428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a:extLst>
                  <a:ext uri="{FF2B5EF4-FFF2-40B4-BE49-F238E27FC236}">
                    <a16:creationId xmlns:a16="http://schemas.microsoft.com/office/drawing/2014/main" id="{DC0EF3FC-7327-48BE-A37B-B43F7D87DAD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19943" y="1824582"/>
            <a:ext cx="4759221" cy="2400657"/>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Currently in preview for SQL Database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Remote storage is zone redundant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Guaranteed compute capacity in other Availability Zones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Database resilient to zonal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For pricing details visit the pricing pages for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3"/>
              </a:rPr>
              <a:t>single databases</a:t>
            </a: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and </a:t>
            </a:r>
            <a:r>
              <a:rPr kumimoji="0" lang="en-US" sz="2000" b="0" i="0" u="sng" strike="noStrike" kern="1200" cap="none" spc="0" normalizeH="0" baseline="0" noProof="0">
                <a:ln>
                  <a:noFill/>
                </a:ln>
                <a:solidFill>
                  <a:srgbClr val="006BBD"/>
                </a:solidFill>
                <a:effectLst/>
                <a:uLnTx/>
                <a:uFillTx/>
                <a:latin typeface="Segoe UI" panose="020B0502040204020203" pitchFamily="34" charset="0"/>
                <a:ea typeface="+mn-ea"/>
                <a:cs typeface="+mn-cs"/>
                <a:hlinkClick r:id="rId4"/>
              </a:rPr>
              <a:t>elastic pools</a:t>
            </a:r>
            <a:endParaRPr kumimoji="0" lang="en-US" sz="20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redundancy – General Purpose</a:t>
            </a:r>
            <a:endParaRPr lang="en-US"/>
          </a:p>
        </p:txBody>
      </p:sp>
      <p:sp>
        <p:nvSpPr>
          <p:cNvPr id="199" name="Rectangle 198">
            <a:extLst>
              <a:ext uri="{FF2B5EF4-FFF2-40B4-BE49-F238E27FC236}">
                <a16:creationId xmlns:a16="http://schemas.microsoft.com/office/drawing/2014/main" id="{BB53BA57-AE93-4604-BA31-1BBB76F95EC6}"/>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Rectangle 199">
            <a:extLst>
              <a:ext uri="{FF2B5EF4-FFF2-40B4-BE49-F238E27FC236}">
                <a16:creationId xmlns:a16="http://schemas.microsoft.com/office/drawing/2014/main" id="{A8C7BBAC-C03B-4437-9F1A-960045CC0D17}"/>
              </a:ext>
            </a:extLst>
          </p:cNvPr>
          <p:cNvSpPr/>
          <p:nvPr/>
        </p:nvSpPr>
        <p:spPr bwMode="auto">
          <a:xfrm>
            <a:off x="8404487" y="172041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TextBox 201">
            <a:extLst>
              <a:ext uri="{FF2B5EF4-FFF2-40B4-BE49-F238E27FC236}">
                <a16:creationId xmlns:a16="http://schemas.microsoft.com/office/drawing/2014/main" id="{CCDD2A65-DA40-43D7-8809-68ED6ECD9530}"/>
              </a:ext>
            </a:extLst>
          </p:cNvPr>
          <p:cNvSpPr txBox="1"/>
          <p:nvPr/>
        </p:nvSpPr>
        <p:spPr>
          <a:xfrm>
            <a:off x="9123122" y="115593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03" name="TextBox 202">
            <a:extLst>
              <a:ext uri="{FF2B5EF4-FFF2-40B4-BE49-F238E27FC236}">
                <a16:creationId xmlns:a16="http://schemas.microsoft.com/office/drawing/2014/main" id="{11F952CD-4444-410C-AE23-F29686E6F3F5}"/>
              </a:ext>
            </a:extLst>
          </p:cNvPr>
          <p:cNvSpPr txBox="1"/>
          <p:nvPr/>
        </p:nvSpPr>
        <p:spPr>
          <a:xfrm>
            <a:off x="6049700" y="194224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207" name="Group 206">
            <a:extLst>
              <a:ext uri="{FF2B5EF4-FFF2-40B4-BE49-F238E27FC236}">
                <a16:creationId xmlns:a16="http://schemas.microsoft.com/office/drawing/2014/main" id="{EDB2BFB0-392A-426C-91B6-ADB5FF697814}"/>
              </a:ext>
            </a:extLst>
          </p:cNvPr>
          <p:cNvGrpSpPr/>
          <p:nvPr/>
        </p:nvGrpSpPr>
        <p:grpSpPr>
          <a:xfrm>
            <a:off x="6162325" y="2144370"/>
            <a:ext cx="399480" cy="383886"/>
            <a:chOff x="6069106" y="2256333"/>
            <a:chExt cx="479511" cy="460793"/>
          </a:xfrm>
        </p:grpSpPr>
        <p:sp>
          <p:nvSpPr>
            <p:cNvPr id="208" name="Rounded Rectangle 54">
              <a:extLst>
                <a:ext uri="{FF2B5EF4-FFF2-40B4-BE49-F238E27FC236}">
                  <a16:creationId xmlns:a16="http://schemas.microsoft.com/office/drawing/2014/main" id="{F5699F06-07F1-4394-B978-21557D461F6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9" name="Straight Connector 208">
              <a:extLst>
                <a:ext uri="{FF2B5EF4-FFF2-40B4-BE49-F238E27FC236}">
                  <a16:creationId xmlns:a16="http://schemas.microsoft.com/office/drawing/2014/main" id="{C7A4D7CC-3133-4C9F-A250-8F3FA4D6E79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8A80FB7F-8B6A-464C-8892-CA687A86CBEB}"/>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CD40E6C6-837D-4FB4-B32C-940CDED5430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30FC5FA-50F1-474D-A133-E431E8D4B96C}"/>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13" name="Rectangle 212">
            <a:extLst>
              <a:ext uri="{FF2B5EF4-FFF2-40B4-BE49-F238E27FC236}">
                <a16:creationId xmlns:a16="http://schemas.microsoft.com/office/drawing/2014/main" id="{3FA97A01-4DC8-4777-91F5-09840AA76A0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3" name="Group 222">
            <a:extLst>
              <a:ext uri="{FF2B5EF4-FFF2-40B4-BE49-F238E27FC236}">
                <a16:creationId xmlns:a16="http://schemas.microsoft.com/office/drawing/2014/main" id="{4A6F94E9-940B-4699-A4D8-D857890A88F1}"/>
              </a:ext>
            </a:extLst>
          </p:cNvPr>
          <p:cNvGrpSpPr/>
          <p:nvPr/>
        </p:nvGrpSpPr>
        <p:grpSpPr>
          <a:xfrm>
            <a:off x="6845404" y="2104361"/>
            <a:ext cx="1438611" cy="737094"/>
            <a:chOff x="7426628" y="1653795"/>
            <a:chExt cx="1438611" cy="737094"/>
          </a:xfrm>
        </p:grpSpPr>
        <p:sp>
          <p:nvSpPr>
            <p:cNvPr id="224" name="Oval 223">
              <a:extLst>
                <a:ext uri="{FF2B5EF4-FFF2-40B4-BE49-F238E27FC236}">
                  <a16:creationId xmlns:a16="http://schemas.microsoft.com/office/drawing/2014/main" id="{B7AB176A-CA54-4FF3-833D-D294B684020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5" name="Rectangle 224">
              <a:extLst>
                <a:ext uri="{FF2B5EF4-FFF2-40B4-BE49-F238E27FC236}">
                  <a16:creationId xmlns:a16="http://schemas.microsoft.com/office/drawing/2014/main" id="{11F896F3-C288-45D8-9FEB-6A70B2A28486}"/>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503F78B0-9179-4F3B-99F0-6DA2DEE5ACA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TextBox 226">
              <a:extLst>
                <a:ext uri="{FF2B5EF4-FFF2-40B4-BE49-F238E27FC236}">
                  <a16:creationId xmlns:a16="http://schemas.microsoft.com/office/drawing/2014/main" id="{CEA457B7-E573-4079-9300-B9BA65AF36EC}"/>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8" name="TextBox 227">
              <a:extLst>
                <a:ext uri="{FF2B5EF4-FFF2-40B4-BE49-F238E27FC236}">
                  <a16:creationId xmlns:a16="http://schemas.microsoft.com/office/drawing/2014/main" id="{D8E64A99-BC84-4EC9-A150-911339D71B2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9" name="TextBox 228">
              <a:extLst>
                <a:ext uri="{FF2B5EF4-FFF2-40B4-BE49-F238E27FC236}">
                  <a16:creationId xmlns:a16="http://schemas.microsoft.com/office/drawing/2014/main" id="{1574A460-4107-458A-8B75-FAAC8A34A7C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30" name="TextBox 229">
              <a:extLst>
                <a:ext uri="{FF2B5EF4-FFF2-40B4-BE49-F238E27FC236}">
                  <a16:creationId xmlns:a16="http://schemas.microsoft.com/office/drawing/2014/main" id="{B3BAA2B8-A895-4C10-BF00-FE795847FE59}"/>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31" name="Group 230">
              <a:extLst>
                <a:ext uri="{FF2B5EF4-FFF2-40B4-BE49-F238E27FC236}">
                  <a16:creationId xmlns:a16="http://schemas.microsoft.com/office/drawing/2014/main" id="{3A80ADF7-4BDF-450F-AB88-8F0258156275}"/>
                </a:ext>
              </a:extLst>
            </p:cNvPr>
            <p:cNvGrpSpPr/>
            <p:nvPr/>
          </p:nvGrpSpPr>
          <p:grpSpPr>
            <a:xfrm>
              <a:off x="7608266" y="1838124"/>
              <a:ext cx="214840" cy="223285"/>
              <a:chOff x="13071009" y="3404199"/>
              <a:chExt cx="369615" cy="384144"/>
            </a:xfrm>
          </p:grpSpPr>
          <p:sp>
            <p:nvSpPr>
              <p:cNvPr id="246" name="Rectangle 245">
                <a:extLst>
                  <a:ext uri="{FF2B5EF4-FFF2-40B4-BE49-F238E27FC236}">
                    <a16:creationId xmlns:a16="http://schemas.microsoft.com/office/drawing/2014/main" id="{42FCE570-DDB8-4166-8387-33AA7BFF6C66}"/>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C4826E6D-05A3-4C23-8635-B3E7E31EA5C5}"/>
                  </a:ext>
                </a:extLst>
              </p:cNvPr>
              <p:cNvGrpSpPr/>
              <p:nvPr/>
            </p:nvGrpSpPr>
            <p:grpSpPr>
              <a:xfrm>
                <a:off x="13124976" y="3422562"/>
                <a:ext cx="263000" cy="365781"/>
                <a:chOff x="12590745" y="5672000"/>
                <a:chExt cx="522378" cy="726522"/>
              </a:xfrm>
            </p:grpSpPr>
            <p:sp>
              <p:nvSpPr>
                <p:cNvPr id="248" name="Freeform 101">
                  <a:extLst>
                    <a:ext uri="{FF2B5EF4-FFF2-40B4-BE49-F238E27FC236}">
                      <a16:creationId xmlns:a16="http://schemas.microsoft.com/office/drawing/2014/main" id="{04388EAB-FAE6-4D79-AF19-2016C1C407E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Down Arrow 102">
                  <a:extLst>
                    <a:ext uri="{FF2B5EF4-FFF2-40B4-BE49-F238E27FC236}">
                      <a16:creationId xmlns:a16="http://schemas.microsoft.com/office/drawing/2014/main" id="{485770A3-35E2-43AB-A72C-58B513A49F0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03">
                  <a:extLst>
                    <a:ext uri="{FF2B5EF4-FFF2-40B4-BE49-F238E27FC236}">
                      <a16:creationId xmlns:a16="http://schemas.microsoft.com/office/drawing/2014/main" id="{B616E2F8-B099-475E-A663-806DFAB7354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04">
                  <a:extLst>
                    <a:ext uri="{FF2B5EF4-FFF2-40B4-BE49-F238E27FC236}">
                      <a16:creationId xmlns:a16="http://schemas.microsoft.com/office/drawing/2014/main" id="{4EFBDD49-B698-4FDB-B91C-DFF26DB666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2" name="Group 231">
              <a:extLst>
                <a:ext uri="{FF2B5EF4-FFF2-40B4-BE49-F238E27FC236}">
                  <a16:creationId xmlns:a16="http://schemas.microsoft.com/office/drawing/2014/main" id="{F2AEDBAB-B761-4801-8A8A-D719DBB2D311}"/>
                </a:ext>
              </a:extLst>
            </p:cNvPr>
            <p:cNvGrpSpPr/>
            <p:nvPr/>
          </p:nvGrpSpPr>
          <p:grpSpPr>
            <a:xfrm>
              <a:off x="8009735" y="1787294"/>
              <a:ext cx="214840" cy="223285"/>
              <a:chOff x="13071009" y="3404199"/>
              <a:chExt cx="369615" cy="384144"/>
            </a:xfrm>
          </p:grpSpPr>
          <p:sp>
            <p:nvSpPr>
              <p:cNvPr id="240" name="Rectangle 239">
                <a:extLst>
                  <a:ext uri="{FF2B5EF4-FFF2-40B4-BE49-F238E27FC236}">
                    <a16:creationId xmlns:a16="http://schemas.microsoft.com/office/drawing/2014/main" id="{F945782F-E49E-4245-BDFD-4AE974EBBC2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1" name="Group 240">
                <a:extLst>
                  <a:ext uri="{FF2B5EF4-FFF2-40B4-BE49-F238E27FC236}">
                    <a16:creationId xmlns:a16="http://schemas.microsoft.com/office/drawing/2014/main" id="{26E51346-2D1A-49B4-98B7-3BC61FB13196}"/>
                  </a:ext>
                </a:extLst>
              </p:cNvPr>
              <p:cNvGrpSpPr/>
              <p:nvPr/>
            </p:nvGrpSpPr>
            <p:grpSpPr>
              <a:xfrm>
                <a:off x="13124976" y="3422562"/>
                <a:ext cx="263000" cy="365781"/>
                <a:chOff x="12590745" y="5672000"/>
                <a:chExt cx="522378" cy="726522"/>
              </a:xfrm>
            </p:grpSpPr>
            <p:sp>
              <p:nvSpPr>
                <p:cNvPr id="242" name="Freeform 95">
                  <a:extLst>
                    <a:ext uri="{FF2B5EF4-FFF2-40B4-BE49-F238E27FC236}">
                      <a16:creationId xmlns:a16="http://schemas.microsoft.com/office/drawing/2014/main" id="{1652E01C-E59D-40B5-99E7-1FCF406F70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3" name="Down Arrow 96">
                  <a:extLst>
                    <a:ext uri="{FF2B5EF4-FFF2-40B4-BE49-F238E27FC236}">
                      <a16:creationId xmlns:a16="http://schemas.microsoft.com/office/drawing/2014/main" id="{8D54FC8E-6744-48C1-82DE-C5E9FF57DB9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Down Arrow 97">
                  <a:extLst>
                    <a:ext uri="{FF2B5EF4-FFF2-40B4-BE49-F238E27FC236}">
                      <a16:creationId xmlns:a16="http://schemas.microsoft.com/office/drawing/2014/main" id="{0DEEF3D7-42C1-46BE-A8F7-A76F1C3A24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5" name="Down Arrow 98">
                  <a:extLst>
                    <a:ext uri="{FF2B5EF4-FFF2-40B4-BE49-F238E27FC236}">
                      <a16:creationId xmlns:a16="http://schemas.microsoft.com/office/drawing/2014/main" id="{E03F70D4-C6EC-447F-B6BE-E420AE285AB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33" name="Group 232">
              <a:extLst>
                <a:ext uri="{FF2B5EF4-FFF2-40B4-BE49-F238E27FC236}">
                  <a16:creationId xmlns:a16="http://schemas.microsoft.com/office/drawing/2014/main" id="{00C13AD0-A531-4595-8ADF-625CAF710C9E}"/>
                </a:ext>
              </a:extLst>
            </p:cNvPr>
            <p:cNvGrpSpPr/>
            <p:nvPr/>
          </p:nvGrpSpPr>
          <p:grpSpPr>
            <a:xfrm>
              <a:off x="8433705" y="1791360"/>
              <a:ext cx="214840" cy="223285"/>
              <a:chOff x="13071009" y="3404199"/>
              <a:chExt cx="369615" cy="384144"/>
            </a:xfrm>
          </p:grpSpPr>
          <p:sp>
            <p:nvSpPr>
              <p:cNvPr id="234" name="Rectangle 233">
                <a:extLst>
                  <a:ext uri="{FF2B5EF4-FFF2-40B4-BE49-F238E27FC236}">
                    <a16:creationId xmlns:a16="http://schemas.microsoft.com/office/drawing/2014/main" id="{7FA8802F-B5A1-4B37-A6A2-E370401A42C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5" name="Group 234">
                <a:extLst>
                  <a:ext uri="{FF2B5EF4-FFF2-40B4-BE49-F238E27FC236}">
                    <a16:creationId xmlns:a16="http://schemas.microsoft.com/office/drawing/2014/main" id="{07D45ACD-42E2-4387-8F87-DCBD92EE0698}"/>
                  </a:ext>
                </a:extLst>
              </p:cNvPr>
              <p:cNvGrpSpPr/>
              <p:nvPr/>
            </p:nvGrpSpPr>
            <p:grpSpPr>
              <a:xfrm>
                <a:off x="13124976" y="3422562"/>
                <a:ext cx="263000" cy="365781"/>
                <a:chOff x="12590745" y="5672000"/>
                <a:chExt cx="522378" cy="726522"/>
              </a:xfrm>
            </p:grpSpPr>
            <p:sp>
              <p:nvSpPr>
                <p:cNvPr id="236" name="Freeform 89">
                  <a:extLst>
                    <a:ext uri="{FF2B5EF4-FFF2-40B4-BE49-F238E27FC236}">
                      <a16:creationId xmlns:a16="http://schemas.microsoft.com/office/drawing/2014/main" id="{FCF58310-0B06-42F5-83E9-810B7A32B12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7" name="Down Arrow 90">
                  <a:extLst>
                    <a:ext uri="{FF2B5EF4-FFF2-40B4-BE49-F238E27FC236}">
                      <a16:creationId xmlns:a16="http://schemas.microsoft.com/office/drawing/2014/main" id="{977FA31E-26AA-4093-8419-6233A924085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Down Arrow 91">
                  <a:extLst>
                    <a:ext uri="{FF2B5EF4-FFF2-40B4-BE49-F238E27FC236}">
                      <a16:creationId xmlns:a16="http://schemas.microsoft.com/office/drawing/2014/main" id="{6C8B05EE-10CE-476F-9724-DAD3AB19CD1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Down Arrow 92">
                  <a:extLst>
                    <a:ext uri="{FF2B5EF4-FFF2-40B4-BE49-F238E27FC236}">
                      <a16:creationId xmlns:a16="http://schemas.microsoft.com/office/drawing/2014/main" id="{14EE5063-6DB6-443B-90EE-74F68695D95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80" name="Group 279">
            <a:extLst>
              <a:ext uri="{FF2B5EF4-FFF2-40B4-BE49-F238E27FC236}">
                <a16:creationId xmlns:a16="http://schemas.microsoft.com/office/drawing/2014/main" id="{EC100987-BCED-496B-9967-E0F56F1BDBC9}"/>
              </a:ext>
            </a:extLst>
          </p:cNvPr>
          <p:cNvGrpSpPr/>
          <p:nvPr/>
        </p:nvGrpSpPr>
        <p:grpSpPr>
          <a:xfrm>
            <a:off x="8473036" y="2104361"/>
            <a:ext cx="1438611" cy="737094"/>
            <a:chOff x="7426628" y="1653795"/>
            <a:chExt cx="1438611" cy="737094"/>
          </a:xfrm>
        </p:grpSpPr>
        <p:sp>
          <p:nvSpPr>
            <p:cNvPr id="281" name="Oval 280">
              <a:extLst>
                <a:ext uri="{FF2B5EF4-FFF2-40B4-BE49-F238E27FC236}">
                  <a16:creationId xmlns:a16="http://schemas.microsoft.com/office/drawing/2014/main" id="{1CCD0A56-EF97-43EC-A210-93C1615B1E1D}"/>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a:extLst>
                <a:ext uri="{FF2B5EF4-FFF2-40B4-BE49-F238E27FC236}">
                  <a16:creationId xmlns:a16="http://schemas.microsoft.com/office/drawing/2014/main" id="{2702A2D0-8B58-417A-AD99-B128B25429E3}"/>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Oval 282">
              <a:extLst>
                <a:ext uri="{FF2B5EF4-FFF2-40B4-BE49-F238E27FC236}">
                  <a16:creationId xmlns:a16="http://schemas.microsoft.com/office/drawing/2014/main" id="{4BEA5EF4-FE45-4691-9522-88A1F05993BD}"/>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TextBox 283">
              <a:extLst>
                <a:ext uri="{FF2B5EF4-FFF2-40B4-BE49-F238E27FC236}">
                  <a16:creationId xmlns:a16="http://schemas.microsoft.com/office/drawing/2014/main" id="{C2E920E4-2338-4E0D-AEF2-5414FE484B4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BA162C73-DDB9-4CEA-ACC8-E48B9E9457F5}"/>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701851EE-75BC-44F9-9BDE-24A1570C7DD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7" name="TextBox 286">
              <a:extLst>
                <a:ext uri="{FF2B5EF4-FFF2-40B4-BE49-F238E27FC236}">
                  <a16:creationId xmlns:a16="http://schemas.microsoft.com/office/drawing/2014/main" id="{52057E30-729F-481A-B800-BF9E2F949F48}"/>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88" name="Group 287">
              <a:extLst>
                <a:ext uri="{FF2B5EF4-FFF2-40B4-BE49-F238E27FC236}">
                  <a16:creationId xmlns:a16="http://schemas.microsoft.com/office/drawing/2014/main" id="{A543C09C-7B31-498F-9DC9-62BE10181C3D}"/>
                </a:ext>
              </a:extLst>
            </p:cNvPr>
            <p:cNvGrpSpPr/>
            <p:nvPr/>
          </p:nvGrpSpPr>
          <p:grpSpPr>
            <a:xfrm>
              <a:off x="7608266" y="1838124"/>
              <a:ext cx="214840" cy="223285"/>
              <a:chOff x="13071009" y="3404199"/>
              <a:chExt cx="369615" cy="384144"/>
            </a:xfrm>
          </p:grpSpPr>
          <p:sp>
            <p:nvSpPr>
              <p:cNvPr id="303" name="Rectangle 302">
                <a:extLst>
                  <a:ext uri="{FF2B5EF4-FFF2-40B4-BE49-F238E27FC236}">
                    <a16:creationId xmlns:a16="http://schemas.microsoft.com/office/drawing/2014/main" id="{665DB9B0-284A-47EB-AEBE-3174D72CD3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4" name="Group 303">
                <a:extLst>
                  <a:ext uri="{FF2B5EF4-FFF2-40B4-BE49-F238E27FC236}">
                    <a16:creationId xmlns:a16="http://schemas.microsoft.com/office/drawing/2014/main" id="{D0AB70C3-7FEA-4FD1-A91A-A0D4D6B0E825}"/>
                  </a:ext>
                </a:extLst>
              </p:cNvPr>
              <p:cNvGrpSpPr/>
              <p:nvPr/>
            </p:nvGrpSpPr>
            <p:grpSpPr>
              <a:xfrm>
                <a:off x="13124976" y="3422562"/>
                <a:ext cx="263000" cy="365781"/>
                <a:chOff x="12590745" y="5672000"/>
                <a:chExt cx="522378" cy="726522"/>
              </a:xfrm>
            </p:grpSpPr>
            <p:sp>
              <p:nvSpPr>
                <p:cNvPr id="305" name="Freeform 141">
                  <a:extLst>
                    <a:ext uri="{FF2B5EF4-FFF2-40B4-BE49-F238E27FC236}">
                      <a16:creationId xmlns:a16="http://schemas.microsoft.com/office/drawing/2014/main" id="{0FDC0FD9-505F-470D-8ECE-E609A6A656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Down Arrow 142">
                  <a:extLst>
                    <a:ext uri="{FF2B5EF4-FFF2-40B4-BE49-F238E27FC236}">
                      <a16:creationId xmlns:a16="http://schemas.microsoft.com/office/drawing/2014/main" id="{6AD50B88-FDC9-453C-803B-E0D6293B32C3}"/>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Down Arrow 143">
                  <a:extLst>
                    <a:ext uri="{FF2B5EF4-FFF2-40B4-BE49-F238E27FC236}">
                      <a16:creationId xmlns:a16="http://schemas.microsoft.com/office/drawing/2014/main" id="{4690CDA9-8FF9-4025-B859-CB264325500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Down Arrow 144">
                  <a:extLst>
                    <a:ext uri="{FF2B5EF4-FFF2-40B4-BE49-F238E27FC236}">
                      <a16:creationId xmlns:a16="http://schemas.microsoft.com/office/drawing/2014/main" id="{526D7D64-7104-4F51-A8F8-642C4AA7392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89" name="Group 288">
              <a:extLst>
                <a:ext uri="{FF2B5EF4-FFF2-40B4-BE49-F238E27FC236}">
                  <a16:creationId xmlns:a16="http://schemas.microsoft.com/office/drawing/2014/main" id="{440A5956-02B8-4386-B2C0-A2CF7AB6BDEF}"/>
                </a:ext>
              </a:extLst>
            </p:cNvPr>
            <p:cNvGrpSpPr/>
            <p:nvPr/>
          </p:nvGrpSpPr>
          <p:grpSpPr>
            <a:xfrm>
              <a:off x="8009735" y="1787294"/>
              <a:ext cx="214840" cy="223285"/>
              <a:chOff x="13071009" y="3404199"/>
              <a:chExt cx="369615" cy="384144"/>
            </a:xfrm>
          </p:grpSpPr>
          <p:sp>
            <p:nvSpPr>
              <p:cNvPr id="297" name="Rectangle 296">
                <a:extLst>
                  <a:ext uri="{FF2B5EF4-FFF2-40B4-BE49-F238E27FC236}">
                    <a16:creationId xmlns:a16="http://schemas.microsoft.com/office/drawing/2014/main" id="{8363CE43-548D-4126-994B-6B0D4380A8F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8" name="Group 297">
                <a:extLst>
                  <a:ext uri="{FF2B5EF4-FFF2-40B4-BE49-F238E27FC236}">
                    <a16:creationId xmlns:a16="http://schemas.microsoft.com/office/drawing/2014/main" id="{78C133F2-DACA-4067-85F8-0C3E6DB523C7}"/>
                  </a:ext>
                </a:extLst>
              </p:cNvPr>
              <p:cNvGrpSpPr/>
              <p:nvPr/>
            </p:nvGrpSpPr>
            <p:grpSpPr>
              <a:xfrm>
                <a:off x="13124976" y="3422562"/>
                <a:ext cx="263000" cy="365781"/>
                <a:chOff x="12590745" y="5672000"/>
                <a:chExt cx="522378" cy="726522"/>
              </a:xfrm>
            </p:grpSpPr>
            <p:sp>
              <p:nvSpPr>
                <p:cNvPr id="299" name="Freeform 135">
                  <a:extLst>
                    <a:ext uri="{FF2B5EF4-FFF2-40B4-BE49-F238E27FC236}">
                      <a16:creationId xmlns:a16="http://schemas.microsoft.com/office/drawing/2014/main" id="{121FF5C5-1CDC-4AD7-AD3D-1E777F10C440}"/>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Down Arrow 136">
                  <a:extLst>
                    <a:ext uri="{FF2B5EF4-FFF2-40B4-BE49-F238E27FC236}">
                      <a16:creationId xmlns:a16="http://schemas.microsoft.com/office/drawing/2014/main" id="{5E5174E5-BF14-4C2E-A1C0-F73C793DAC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1" name="Down Arrow 137">
                  <a:extLst>
                    <a:ext uri="{FF2B5EF4-FFF2-40B4-BE49-F238E27FC236}">
                      <a16:creationId xmlns:a16="http://schemas.microsoft.com/office/drawing/2014/main" id="{85719755-FECA-4561-95B0-8B85ECDDDA64}"/>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Down Arrow 138">
                  <a:extLst>
                    <a:ext uri="{FF2B5EF4-FFF2-40B4-BE49-F238E27FC236}">
                      <a16:creationId xmlns:a16="http://schemas.microsoft.com/office/drawing/2014/main" id="{F6C5B7E3-A6E9-4FCA-BD68-3B15AEAE14B2}"/>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90" name="Group 289">
              <a:extLst>
                <a:ext uri="{FF2B5EF4-FFF2-40B4-BE49-F238E27FC236}">
                  <a16:creationId xmlns:a16="http://schemas.microsoft.com/office/drawing/2014/main" id="{C131F16F-C3BC-45BF-B263-5671908F8254}"/>
                </a:ext>
              </a:extLst>
            </p:cNvPr>
            <p:cNvGrpSpPr/>
            <p:nvPr/>
          </p:nvGrpSpPr>
          <p:grpSpPr>
            <a:xfrm>
              <a:off x="8433705" y="1791360"/>
              <a:ext cx="214840" cy="223285"/>
              <a:chOff x="13071009" y="3404199"/>
              <a:chExt cx="369615" cy="384144"/>
            </a:xfrm>
          </p:grpSpPr>
          <p:sp>
            <p:nvSpPr>
              <p:cNvPr id="291" name="Rectangle 290">
                <a:extLst>
                  <a:ext uri="{FF2B5EF4-FFF2-40B4-BE49-F238E27FC236}">
                    <a16:creationId xmlns:a16="http://schemas.microsoft.com/office/drawing/2014/main" id="{A045E8CE-90D5-470E-9043-AE55AE76505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2" name="Group 291">
                <a:extLst>
                  <a:ext uri="{FF2B5EF4-FFF2-40B4-BE49-F238E27FC236}">
                    <a16:creationId xmlns:a16="http://schemas.microsoft.com/office/drawing/2014/main" id="{01E45340-BD0D-4D96-A34F-3E0326796FBB}"/>
                  </a:ext>
                </a:extLst>
              </p:cNvPr>
              <p:cNvGrpSpPr/>
              <p:nvPr/>
            </p:nvGrpSpPr>
            <p:grpSpPr>
              <a:xfrm>
                <a:off x="13124976" y="3422562"/>
                <a:ext cx="263000" cy="365781"/>
                <a:chOff x="12590745" y="5672000"/>
                <a:chExt cx="522378" cy="726522"/>
              </a:xfrm>
            </p:grpSpPr>
            <p:sp>
              <p:nvSpPr>
                <p:cNvPr id="293" name="Freeform 129">
                  <a:extLst>
                    <a:ext uri="{FF2B5EF4-FFF2-40B4-BE49-F238E27FC236}">
                      <a16:creationId xmlns:a16="http://schemas.microsoft.com/office/drawing/2014/main" id="{819E8965-007F-40F5-961F-93539E4E909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Down Arrow 130">
                  <a:extLst>
                    <a:ext uri="{FF2B5EF4-FFF2-40B4-BE49-F238E27FC236}">
                      <a16:creationId xmlns:a16="http://schemas.microsoft.com/office/drawing/2014/main" id="{3F55C677-91D6-49DC-B360-63B578D9388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Down Arrow 131">
                  <a:extLst>
                    <a:ext uri="{FF2B5EF4-FFF2-40B4-BE49-F238E27FC236}">
                      <a16:creationId xmlns:a16="http://schemas.microsoft.com/office/drawing/2014/main" id="{F193BD3C-EBCC-41B7-AB5A-3DF583CD9DD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Down Arrow 132">
                  <a:extLst>
                    <a:ext uri="{FF2B5EF4-FFF2-40B4-BE49-F238E27FC236}">
                      <a16:creationId xmlns:a16="http://schemas.microsoft.com/office/drawing/2014/main" id="{DDBBD1BB-9C9D-409F-8BB6-95F19CE2D62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309" name="Group 308">
            <a:extLst>
              <a:ext uri="{FF2B5EF4-FFF2-40B4-BE49-F238E27FC236}">
                <a16:creationId xmlns:a16="http://schemas.microsoft.com/office/drawing/2014/main" id="{AC129F49-3EF7-4EBB-BE02-0A1C8CFC8038}"/>
              </a:ext>
            </a:extLst>
          </p:cNvPr>
          <p:cNvGrpSpPr/>
          <p:nvPr/>
        </p:nvGrpSpPr>
        <p:grpSpPr>
          <a:xfrm>
            <a:off x="10155532" y="2104361"/>
            <a:ext cx="1438611" cy="737094"/>
            <a:chOff x="7426628" y="1653795"/>
            <a:chExt cx="1438611" cy="737094"/>
          </a:xfrm>
        </p:grpSpPr>
        <p:sp>
          <p:nvSpPr>
            <p:cNvPr id="310" name="Oval 309">
              <a:extLst>
                <a:ext uri="{FF2B5EF4-FFF2-40B4-BE49-F238E27FC236}">
                  <a16:creationId xmlns:a16="http://schemas.microsoft.com/office/drawing/2014/main" id="{19785A5C-CE37-4707-A19F-806778E14180}"/>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F1B6F681-B174-4907-A2C6-E55BBA5562E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Oval 311">
              <a:extLst>
                <a:ext uri="{FF2B5EF4-FFF2-40B4-BE49-F238E27FC236}">
                  <a16:creationId xmlns:a16="http://schemas.microsoft.com/office/drawing/2014/main" id="{FFD3881C-4BA4-41F3-AA37-9E1A233B5597}"/>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extBox 312">
              <a:extLst>
                <a:ext uri="{FF2B5EF4-FFF2-40B4-BE49-F238E27FC236}">
                  <a16:creationId xmlns:a16="http://schemas.microsoft.com/office/drawing/2014/main" id="{1D9D575A-A040-473A-B0A2-8C8721840716}"/>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4" name="TextBox 313">
              <a:extLst>
                <a:ext uri="{FF2B5EF4-FFF2-40B4-BE49-F238E27FC236}">
                  <a16:creationId xmlns:a16="http://schemas.microsoft.com/office/drawing/2014/main" id="{C08830D4-9F9E-437D-93A4-6FD86EE030A0}"/>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5" name="TextBox 314">
              <a:extLst>
                <a:ext uri="{FF2B5EF4-FFF2-40B4-BE49-F238E27FC236}">
                  <a16:creationId xmlns:a16="http://schemas.microsoft.com/office/drawing/2014/main" id="{45E0F4E6-6566-4577-B00C-D49FB777EF7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316" name="TextBox 315">
              <a:extLst>
                <a:ext uri="{FF2B5EF4-FFF2-40B4-BE49-F238E27FC236}">
                  <a16:creationId xmlns:a16="http://schemas.microsoft.com/office/drawing/2014/main" id="{F2910839-E656-4A52-B5AE-06A16F14FD4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317" name="Group 316">
              <a:extLst>
                <a:ext uri="{FF2B5EF4-FFF2-40B4-BE49-F238E27FC236}">
                  <a16:creationId xmlns:a16="http://schemas.microsoft.com/office/drawing/2014/main" id="{237E75FD-2F87-4C26-AA9B-60EBC02F75BE}"/>
                </a:ext>
              </a:extLst>
            </p:cNvPr>
            <p:cNvGrpSpPr/>
            <p:nvPr/>
          </p:nvGrpSpPr>
          <p:grpSpPr>
            <a:xfrm>
              <a:off x="7608266" y="1838124"/>
              <a:ext cx="214840" cy="223285"/>
              <a:chOff x="13071009" y="3404199"/>
              <a:chExt cx="369615" cy="384144"/>
            </a:xfrm>
          </p:grpSpPr>
          <p:sp>
            <p:nvSpPr>
              <p:cNvPr id="332" name="Rectangle 331">
                <a:extLst>
                  <a:ext uri="{FF2B5EF4-FFF2-40B4-BE49-F238E27FC236}">
                    <a16:creationId xmlns:a16="http://schemas.microsoft.com/office/drawing/2014/main" id="{AC78A2A7-B1FA-4516-A6E7-1A0CE042EE9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3" name="Group 332">
                <a:extLst>
                  <a:ext uri="{FF2B5EF4-FFF2-40B4-BE49-F238E27FC236}">
                    <a16:creationId xmlns:a16="http://schemas.microsoft.com/office/drawing/2014/main" id="{6A2BDB7A-0B58-4EB8-AC8B-191342381ED2}"/>
                  </a:ext>
                </a:extLst>
              </p:cNvPr>
              <p:cNvGrpSpPr/>
              <p:nvPr/>
            </p:nvGrpSpPr>
            <p:grpSpPr>
              <a:xfrm>
                <a:off x="13124976" y="3422562"/>
                <a:ext cx="263000" cy="365781"/>
                <a:chOff x="12590745" y="5672000"/>
                <a:chExt cx="522378" cy="726522"/>
              </a:xfrm>
            </p:grpSpPr>
            <p:sp>
              <p:nvSpPr>
                <p:cNvPr id="334" name="Freeform 170">
                  <a:extLst>
                    <a:ext uri="{FF2B5EF4-FFF2-40B4-BE49-F238E27FC236}">
                      <a16:creationId xmlns:a16="http://schemas.microsoft.com/office/drawing/2014/main" id="{4D18CB49-0233-499C-8FB0-53F0CBFD2E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5" name="Down Arrow 171">
                  <a:extLst>
                    <a:ext uri="{FF2B5EF4-FFF2-40B4-BE49-F238E27FC236}">
                      <a16:creationId xmlns:a16="http://schemas.microsoft.com/office/drawing/2014/main" id="{696D8297-69B3-4540-914C-5891E8EE15AE}"/>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Down Arrow 172">
                  <a:extLst>
                    <a:ext uri="{FF2B5EF4-FFF2-40B4-BE49-F238E27FC236}">
                      <a16:creationId xmlns:a16="http://schemas.microsoft.com/office/drawing/2014/main" id="{4DFCB5E4-CB3C-49B1-890B-7A1D1AA558C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7" name="Down Arrow 173">
                  <a:extLst>
                    <a:ext uri="{FF2B5EF4-FFF2-40B4-BE49-F238E27FC236}">
                      <a16:creationId xmlns:a16="http://schemas.microsoft.com/office/drawing/2014/main" id="{6C1012B6-DE38-41D8-BF60-2AB365EC700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8" name="Group 317">
              <a:extLst>
                <a:ext uri="{FF2B5EF4-FFF2-40B4-BE49-F238E27FC236}">
                  <a16:creationId xmlns:a16="http://schemas.microsoft.com/office/drawing/2014/main" id="{38EDC950-9A48-42FE-8B0A-2CF040E423EB}"/>
                </a:ext>
              </a:extLst>
            </p:cNvPr>
            <p:cNvGrpSpPr/>
            <p:nvPr/>
          </p:nvGrpSpPr>
          <p:grpSpPr>
            <a:xfrm>
              <a:off x="8009735" y="1787294"/>
              <a:ext cx="214840" cy="223285"/>
              <a:chOff x="13071009" y="3404199"/>
              <a:chExt cx="369615" cy="384144"/>
            </a:xfrm>
          </p:grpSpPr>
          <p:sp>
            <p:nvSpPr>
              <p:cNvPr id="326" name="Rectangle 325">
                <a:extLst>
                  <a:ext uri="{FF2B5EF4-FFF2-40B4-BE49-F238E27FC236}">
                    <a16:creationId xmlns:a16="http://schemas.microsoft.com/office/drawing/2014/main" id="{84C90F52-3EF7-4181-839C-23250333213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7" name="Group 326">
                <a:extLst>
                  <a:ext uri="{FF2B5EF4-FFF2-40B4-BE49-F238E27FC236}">
                    <a16:creationId xmlns:a16="http://schemas.microsoft.com/office/drawing/2014/main" id="{BEAECADE-D60B-4598-8EB0-8EC9D3BDD28C}"/>
                  </a:ext>
                </a:extLst>
              </p:cNvPr>
              <p:cNvGrpSpPr/>
              <p:nvPr/>
            </p:nvGrpSpPr>
            <p:grpSpPr>
              <a:xfrm>
                <a:off x="13124976" y="3422562"/>
                <a:ext cx="263000" cy="365781"/>
                <a:chOff x="12590745" y="5672000"/>
                <a:chExt cx="522378" cy="726522"/>
              </a:xfrm>
            </p:grpSpPr>
            <p:sp>
              <p:nvSpPr>
                <p:cNvPr id="328" name="Freeform 164">
                  <a:extLst>
                    <a:ext uri="{FF2B5EF4-FFF2-40B4-BE49-F238E27FC236}">
                      <a16:creationId xmlns:a16="http://schemas.microsoft.com/office/drawing/2014/main" id="{8C11D008-A32D-46DD-B849-6C1E92C8463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9" name="Down Arrow 165">
                  <a:extLst>
                    <a:ext uri="{FF2B5EF4-FFF2-40B4-BE49-F238E27FC236}">
                      <a16:creationId xmlns:a16="http://schemas.microsoft.com/office/drawing/2014/main" id="{545872B9-702E-4891-A272-FD57AC58AEA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Down Arrow 166">
                  <a:extLst>
                    <a:ext uri="{FF2B5EF4-FFF2-40B4-BE49-F238E27FC236}">
                      <a16:creationId xmlns:a16="http://schemas.microsoft.com/office/drawing/2014/main" id="{4ADBF807-6231-412C-8FAE-231467B505D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1" name="Down Arrow 167">
                  <a:extLst>
                    <a:ext uri="{FF2B5EF4-FFF2-40B4-BE49-F238E27FC236}">
                      <a16:creationId xmlns:a16="http://schemas.microsoft.com/office/drawing/2014/main" id="{8939BE18-71DF-4F8C-80DF-7BFAB3D22E2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19" name="Group 318">
              <a:extLst>
                <a:ext uri="{FF2B5EF4-FFF2-40B4-BE49-F238E27FC236}">
                  <a16:creationId xmlns:a16="http://schemas.microsoft.com/office/drawing/2014/main" id="{EE7FEE95-09CD-4C69-87E1-4815B6A0D3F7}"/>
                </a:ext>
              </a:extLst>
            </p:cNvPr>
            <p:cNvGrpSpPr/>
            <p:nvPr/>
          </p:nvGrpSpPr>
          <p:grpSpPr>
            <a:xfrm>
              <a:off x="8433705" y="1791360"/>
              <a:ext cx="214840" cy="223285"/>
              <a:chOff x="13071009" y="3404199"/>
              <a:chExt cx="369615" cy="384144"/>
            </a:xfrm>
          </p:grpSpPr>
          <p:sp>
            <p:nvSpPr>
              <p:cNvPr id="320" name="Rectangle 319">
                <a:extLst>
                  <a:ext uri="{FF2B5EF4-FFF2-40B4-BE49-F238E27FC236}">
                    <a16:creationId xmlns:a16="http://schemas.microsoft.com/office/drawing/2014/main" id="{E0218D1B-C1A5-480D-B52F-7D538178B35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1" name="Group 320">
                <a:extLst>
                  <a:ext uri="{FF2B5EF4-FFF2-40B4-BE49-F238E27FC236}">
                    <a16:creationId xmlns:a16="http://schemas.microsoft.com/office/drawing/2014/main" id="{FAC2B392-89CA-43E9-B168-31BFFD6D5E6A}"/>
                  </a:ext>
                </a:extLst>
              </p:cNvPr>
              <p:cNvGrpSpPr/>
              <p:nvPr/>
            </p:nvGrpSpPr>
            <p:grpSpPr>
              <a:xfrm>
                <a:off x="13124976" y="3422562"/>
                <a:ext cx="263000" cy="365781"/>
                <a:chOff x="12590745" y="5672000"/>
                <a:chExt cx="522378" cy="726522"/>
              </a:xfrm>
            </p:grpSpPr>
            <p:sp>
              <p:nvSpPr>
                <p:cNvPr id="322" name="Freeform 158">
                  <a:extLst>
                    <a:ext uri="{FF2B5EF4-FFF2-40B4-BE49-F238E27FC236}">
                      <a16:creationId xmlns:a16="http://schemas.microsoft.com/office/drawing/2014/main" id="{1269835E-DD44-43B6-B178-A4FC0A00977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3" name="Down Arrow 159">
                  <a:extLst>
                    <a:ext uri="{FF2B5EF4-FFF2-40B4-BE49-F238E27FC236}">
                      <a16:creationId xmlns:a16="http://schemas.microsoft.com/office/drawing/2014/main" id="{6D0865E2-9248-4305-9B49-3F2F402FB63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Down Arrow 160">
                  <a:extLst>
                    <a:ext uri="{FF2B5EF4-FFF2-40B4-BE49-F238E27FC236}">
                      <a16:creationId xmlns:a16="http://schemas.microsoft.com/office/drawing/2014/main" id="{457A313C-5A43-47B4-9023-F744CFC7111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5" name="Down Arrow 161">
                  <a:extLst>
                    <a:ext uri="{FF2B5EF4-FFF2-40B4-BE49-F238E27FC236}">
                      <a16:creationId xmlns:a16="http://schemas.microsoft.com/office/drawing/2014/main" id="{3E26212D-7E17-4771-B22B-30C6B95E4AA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338" name="Left Brace 337">
            <a:extLst>
              <a:ext uri="{FF2B5EF4-FFF2-40B4-BE49-F238E27FC236}">
                <a16:creationId xmlns:a16="http://schemas.microsoft.com/office/drawing/2014/main" id="{D00DACC1-565F-4C13-B628-DBBB4CD065C8}"/>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339" name="Straight Arrow Connector 338">
            <a:extLst>
              <a:ext uri="{FF2B5EF4-FFF2-40B4-BE49-F238E27FC236}">
                <a16:creationId xmlns:a16="http://schemas.microsoft.com/office/drawing/2014/main" id="{9B64D96B-1F33-4A59-8EEE-27132B2FAD77}"/>
              </a:ext>
            </a:extLst>
          </p:cNvPr>
          <p:cNvCxnSpPr>
            <a:stCxn id="338"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0" name="Elbow Connector 179">
            <a:extLst>
              <a:ext uri="{FF2B5EF4-FFF2-40B4-BE49-F238E27FC236}">
                <a16:creationId xmlns:a16="http://schemas.microsoft.com/office/drawing/2014/main" id="{887639F4-C908-4B63-B167-635CDA8E8268}"/>
              </a:ext>
            </a:extLst>
          </p:cNvPr>
          <p:cNvCxnSpPr>
            <a:cxnSpLocks/>
            <a:stCxn id="203"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1" name="TextBox 340">
            <a:extLst>
              <a:ext uri="{FF2B5EF4-FFF2-40B4-BE49-F238E27FC236}">
                <a16:creationId xmlns:a16="http://schemas.microsoft.com/office/drawing/2014/main" id="{CF76BB0B-4939-40C0-BCD1-999A2F8A672C}"/>
              </a:ext>
            </a:extLst>
          </p:cNvPr>
          <p:cNvSpPr txBox="1"/>
          <p:nvPr/>
        </p:nvSpPr>
        <p:spPr>
          <a:xfrm>
            <a:off x="73789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342" name="TextBox 341">
            <a:extLst>
              <a:ext uri="{FF2B5EF4-FFF2-40B4-BE49-F238E27FC236}">
                <a16:creationId xmlns:a16="http://schemas.microsoft.com/office/drawing/2014/main" id="{F560F17A-5B3A-46CF-8B29-3F84E178A697}"/>
              </a:ext>
            </a:extLst>
          </p:cNvPr>
          <p:cNvSpPr txBox="1"/>
          <p:nvPr/>
        </p:nvSpPr>
        <p:spPr>
          <a:xfrm>
            <a:off x="9065301"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343" name="TextBox 342">
            <a:extLst>
              <a:ext uri="{FF2B5EF4-FFF2-40B4-BE49-F238E27FC236}">
                <a16:creationId xmlns:a16="http://schemas.microsoft.com/office/drawing/2014/main" id="{73559682-32D8-4BC3-966D-4A3C025ECCCF}"/>
              </a:ext>
            </a:extLst>
          </p:cNvPr>
          <p:cNvSpPr txBox="1"/>
          <p:nvPr/>
        </p:nvSpPr>
        <p:spPr>
          <a:xfrm>
            <a:off x="10768698" y="181923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345" name="Freeform 186">
            <a:extLst>
              <a:ext uri="{FF2B5EF4-FFF2-40B4-BE49-F238E27FC236}">
                <a16:creationId xmlns:a16="http://schemas.microsoft.com/office/drawing/2014/main" id="{25433640-1D21-42F6-9E17-64AE8E02C662}"/>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8" name="Elbow Connector 89">
            <a:extLst>
              <a:ext uri="{FF2B5EF4-FFF2-40B4-BE49-F238E27FC236}">
                <a16:creationId xmlns:a16="http://schemas.microsoft.com/office/drawing/2014/main" id="{56C900CA-223F-446B-A693-26E24A3643C3}"/>
              </a:ext>
            </a:extLst>
          </p:cNvPr>
          <p:cNvCxnSpPr>
            <a:cxnSpLocks/>
          </p:cNvCxnSpPr>
          <p:nvPr/>
        </p:nvCxnSpPr>
        <p:spPr>
          <a:xfrm>
            <a:off x="7840468" y="3267309"/>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9" name="Rectangle 388">
            <a:extLst>
              <a:ext uri="{FF2B5EF4-FFF2-40B4-BE49-F238E27FC236}">
                <a16:creationId xmlns:a16="http://schemas.microsoft.com/office/drawing/2014/main" id="{CBC237F2-307F-4F52-868D-AACAE0A19E86}"/>
              </a:ext>
            </a:extLst>
          </p:cNvPr>
          <p:cNvSpPr/>
          <p:nvPr/>
        </p:nvSpPr>
        <p:spPr bwMode="auto">
          <a:xfrm>
            <a:off x="6770940" y="5051196"/>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Rectangle 389">
            <a:extLst>
              <a:ext uri="{FF2B5EF4-FFF2-40B4-BE49-F238E27FC236}">
                <a16:creationId xmlns:a16="http://schemas.microsoft.com/office/drawing/2014/main" id="{519E8E2C-C161-4337-A6F2-9D1728EF62CE}"/>
              </a:ext>
            </a:extLst>
          </p:cNvPr>
          <p:cNvSpPr/>
          <p:nvPr/>
        </p:nvSpPr>
        <p:spPr bwMode="auto">
          <a:xfrm>
            <a:off x="7285696" y="341758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391" name="Rectangle 390">
            <a:extLst>
              <a:ext uri="{FF2B5EF4-FFF2-40B4-BE49-F238E27FC236}">
                <a16:creationId xmlns:a16="http://schemas.microsoft.com/office/drawing/2014/main" id="{C812FB9B-9797-4BF5-8904-6232E8A4B611}"/>
              </a:ext>
            </a:extLst>
          </p:cNvPr>
          <p:cNvSpPr/>
          <p:nvPr/>
        </p:nvSpPr>
        <p:spPr bwMode="auto">
          <a:xfrm>
            <a:off x="8846345" y="382360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92" name="Graphic 391">
            <a:extLst>
              <a:ext uri="{FF2B5EF4-FFF2-40B4-BE49-F238E27FC236}">
                <a16:creationId xmlns:a16="http://schemas.microsoft.com/office/drawing/2014/main" id="{8203CA54-4E4D-4EC5-9744-9DF5285417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75765" y="3000745"/>
            <a:ext cx="467684" cy="467684"/>
          </a:xfrm>
          <a:prstGeom prst="rect">
            <a:avLst/>
          </a:prstGeom>
        </p:spPr>
      </p:pic>
      <p:pic>
        <p:nvPicPr>
          <p:cNvPr id="393" name="Graphic 392">
            <a:extLst>
              <a:ext uri="{FF2B5EF4-FFF2-40B4-BE49-F238E27FC236}">
                <a16:creationId xmlns:a16="http://schemas.microsoft.com/office/drawing/2014/main" id="{3C26BF2C-AA95-4683-B6E9-50D5222581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17355" y="3464738"/>
            <a:ext cx="467684" cy="467684"/>
          </a:xfrm>
          <a:prstGeom prst="rect">
            <a:avLst/>
          </a:prstGeom>
        </p:spPr>
      </p:pic>
      <p:grpSp>
        <p:nvGrpSpPr>
          <p:cNvPr id="394" name="Group 393">
            <a:extLst>
              <a:ext uri="{FF2B5EF4-FFF2-40B4-BE49-F238E27FC236}">
                <a16:creationId xmlns:a16="http://schemas.microsoft.com/office/drawing/2014/main" id="{ABBDC856-4D71-49CE-8BA2-F824F9E6E009}"/>
              </a:ext>
            </a:extLst>
          </p:cNvPr>
          <p:cNvGrpSpPr/>
          <p:nvPr/>
        </p:nvGrpSpPr>
        <p:grpSpPr>
          <a:xfrm>
            <a:off x="7076827" y="5340633"/>
            <a:ext cx="243058" cy="297536"/>
            <a:chOff x="965200" y="3436897"/>
            <a:chExt cx="528881" cy="647424"/>
          </a:xfrm>
        </p:grpSpPr>
        <p:grpSp>
          <p:nvGrpSpPr>
            <p:cNvPr id="395" name="Group 394">
              <a:extLst>
                <a:ext uri="{FF2B5EF4-FFF2-40B4-BE49-F238E27FC236}">
                  <a16:creationId xmlns:a16="http://schemas.microsoft.com/office/drawing/2014/main" id="{430B1008-716E-40E8-BF8B-EE40B11B701A}"/>
                </a:ext>
              </a:extLst>
            </p:cNvPr>
            <p:cNvGrpSpPr/>
            <p:nvPr/>
          </p:nvGrpSpPr>
          <p:grpSpPr>
            <a:xfrm flipH="1">
              <a:off x="965200" y="3436897"/>
              <a:ext cx="528881" cy="647424"/>
              <a:chOff x="3003960" y="3685414"/>
              <a:chExt cx="403310" cy="493707"/>
            </a:xfrm>
          </p:grpSpPr>
          <p:sp>
            <p:nvSpPr>
              <p:cNvPr id="400" name="Snip Single Corner Rectangle 26">
                <a:extLst>
                  <a:ext uri="{FF2B5EF4-FFF2-40B4-BE49-F238E27FC236}">
                    <a16:creationId xmlns:a16="http://schemas.microsoft.com/office/drawing/2014/main" id="{2D92520D-06FA-44AE-93B3-E2F56D0F47FA}"/>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Triangle 27">
                <a:extLst>
                  <a:ext uri="{FF2B5EF4-FFF2-40B4-BE49-F238E27FC236}">
                    <a16:creationId xmlns:a16="http://schemas.microsoft.com/office/drawing/2014/main" id="{BFE85005-E4D7-4866-A4E4-9C3707B9879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96" name="Straight Connector 395">
              <a:extLst>
                <a:ext uri="{FF2B5EF4-FFF2-40B4-BE49-F238E27FC236}">
                  <a16:creationId xmlns:a16="http://schemas.microsoft.com/office/drawing/2014/main" id="{AD840B74-E7C7-488E-BE18-0ACFFA0590F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543FFFDF-7F21-41A8-8EF2-642E0FD7A8D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C590767A-1EA0-4C15-9327-215E4A971FEF}"/>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E1FFE4E2-7130-4187-B95F-6D33E35A536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9E1CBA14-5952-4E9C-A1EE-E5BA79796CCB}"/>
              </a:ext>
            </a:extLst>
          </p:cNvPr>
          <p:cNvGrpSpPr/>
          <p:nvPr/>
        </p:nvGrpSpPr>
        <p:grpSpPr>
          <a:xfrm>
            <a:off x="10300359" y="5312860"/>
            <a:ext cx="461466" cy="273112"/>
            <a:chOff x="1105279" y="2995020"/>
            <a:chExt cx="155575" cy="92075"/>
          </a:xfrm>
          <a:solidFill>
            <a:schemeClr val="accent1"/>
          </a:solidFill>
        </p:grpSpPr>
        <p:sp>
          <p:nvSpPr>
            <p:cNvPr id="403" name="Oval 19">
              <a:extLst>
                <a:ext uri="{FF2B5EF4-FFF2-40B4-BE49-F238E27FC236}">
                  <a16:creationId xmlns:a16="http://schemas.microsoft.com/office/drawing/2014/main" id="{AA87E198-596E-40A3-893D-5ECA7539AC8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4" name="Freeform 20">
              <a:extLst>
                <a:ext uri="{FF2B5EF4-FFF2-40B4-BE49-F238E27FC236}">
                  <a16:creationId xmlns:a16="http://schemas.microsoft.com/office/drawing/2014/main" id="{36D4D408-5EB0-408F-8C68-474882683421}"/>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05" name="Oval 21">
              <a:extLst>
                <a:ext uri="{FF2B5EF4-FFF2-40B4-BE49-F238E27FC236}">
                  <a16:creationId xmlns:a16="http://schemas.microsoft.com/office/drawing/2014/main" id="{067A5B00-FBD7-4999-813B-ABADD58F0077}"/>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406" name="TextBox 405">
            <a:extLst>
              <a:ext uri="{FF2B5EF4-FFF2-40B4-BE49-F238E27FC236}">
                <a16:creationId xmlns:a16="http://schemas.microsoft.com/office/drawing/2014/main" id="{D5127C48-BE17-49E7-88D3-034B40C909C5}"/>
              </a:ext>
            </a:extLst>
          </p:cNvPr>
          <p:cNvSpPr txBox="1"/>
          <p:nvPr/>
        </p:nvSpPr>
        <p:spPr>
          <a:xfrm>
            <a:off x="7412530" y="5349924"/>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07" name="TextBox 406">
            <a:extLst>
              <a:ext uri="{FF2B5EF4-FFF2-40B4-BE49-F238E27FC236}">
                <a16:creationId xmlns:a16="http://schemas.microsoft.com/office/drawing/2014/main" id="{1B6C24B5-FFD8-42A0-A518-1926E467E2CD}"/>
              </a:ext>
            </a:extLst>
          </p:cNvPr>
          <p:cNvSpPr txBox="1"/>
          <p:nvPr/>
        </p:nvSpPr>
        <p:spPr>
          <a:xfrm>
            <a:off x="8442857" y="528047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(RA-GRS)</a:t>
            </a:r>
          </a:p>
        </p:txBody>
      </p:sp>
      <p:sp>
        <p:nvSpPr>
          <p:cNvPr id="408" name="Rectangle 407">
            <a:extLst>
              <a:ext uri="{FF2B5EF4-FFF2-40B4-BE49-F238E27FC236}">
                <a16:creationId xmlns:a16="http://schemas.microsoft.com/office/drawing/2014/main" id="{8E8BF9DF-323F-4A95-865F-C202E72784AE}"/>
              </a:ext>
            </a:extLst>
          </p:cNvPr>
          <p:cNvSpPr/>
          <p:nvPr/>
        </p:nvSpPr>
        <p:spPr bwMode="auto">
          <a:xfrm>
            <a:off x="6770940" y="4449164"/>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9" name="TextBox 408">
            <a:extLst>
              <a:ext uri="{FF2B5EF4-FFF2-40B4-BE49-F238E27FC236}">
                <a16:creationId xmlns:a16="http://schemas.microsoft.com/office/drawing/2014/main" id="{F62D96F1-9C67-46BA-B2D0-C1666387C2E1}"/>
              </a:ext>
            </a:extLst>
          </p:cNvPr>
          <p:cNvSpPr txBox="1"/>
          <p:nvPr/>
        </p:nvSpPr>
        <p:spPr>
          <a:xfrm>
            <a:off x="8487137" y="3366156"/>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410" name="TextBox 409">
            <a:extLst>
              <a:ext uri="{FF2B5EF4-FFF2-40B4-BE49-F238E27FC236}">
                <a16:creationId xmlns:a16="http://schemas.microsoft.com/office/drawing/2014/main" id="{F38497F1-1C80-4277-A786-33E1301F082E}"/>
              </a:ext>
            </a:extLst>
          </p:cNvPr>
          <p:cNvSpPr txBox="1"/>
          <p:nvPr/>
        </p:nvSpPr>
        <p:spPr>
          <a:xfrm>
            <a:off x="7738989" y="4656136"/>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411" name="TextBox 410">
            <a:extLst>
              <a:ext uri="{FF2B5EF4-FFF2-40B4-BE49-F238E27FC236}">
                <a16:creationId xmlns:a16="http://schemas.microsoft.com/office/drawing/2014/main" id="{C373A59B-63C8-49F2-9450-F528DF51C60D}"/>
              </a:ext>
            </a:extLst>
          </p:cNvPr>
          <p:cNvSpPr txBox="1"/>
          <p:nvPr/>
        </p:nvSpPr>
        <p:spPr>
          <a:xfrm>
            <a:off x="8417119" y="4623855"/>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412" name="Group 411">
            <a:extLst>
              <a:ext uri="{FF2B5EF4-FFF2-40B4-BE49-F238E27FC236}">
                <a16:creationId xmlns:a16="http://schemas.microsoft.com/office/drawing/2014/main" id="{FF4FF059-0A79-4CA4-A3D5-0CB62C687C8A}"/>
              </a:ext>
            </a:extLst>
          </p:cNvPr>
          <p:cNvGrpSpPr/>
          <p:nvPr/>
        </p:nvGrpSpPr>
        <p:grpSpPr>
          <a:xfrm>
            <a:off x="10300359" y="4640507"/>
            <a:ext cx="461466" cy="273112"/>
            <a:chOff x="1105279" y="2995020"/>
            <a:chExt cx="155575" cy="92075"/>
          </a:xfrm>
          <a:solidFill>
            <a:schemeClr val="accent1"/>
          </a:solidFill>
        </p:grpSpPr>
        <p:sp>
          <p:nvSpPr>
            <p:cNvPr id="413" name="Oval 19">
              <a:extLst>
                <a:ext uri="{FF2B5EF4-FFF2-40B4-BE49-F238E27FC236}">
                  <a16:creationId xmlns:a16="http://schemas.microsoft.com/office/drawing/2014/main" id="{1B88A95B-54A4-4073-8A88-E39AEB25CDB7}"/>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4" name="Freeform 20">
              <a:extLst>
                <a:ext uri="{FF2B5EF4-FFF2-40B4-BE49-F238E27FC236}">
                  <a16:creationId xmlns:a16="http://schemas.microsoft.com/office/drawing/2014/main" id="{3EFD352E-994B-4CA1-AF5C-8D297A8B8312}"/>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15" name="Oval 21">
              <a:extLst>
                <a:ext uri="{FF2B5EF4-FFF2-40B4-BE49-F238E27FC236}">
                  <a16:creationId xmlns:a16="http://schemas.microsoft.com/office/drawing/2014/main" id="{70BCCC28-435D-42EC-997C-E5AE02F3EE7A}"/>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416" name="Elbow Connector 85">
            <a:extLst>
              <a:ext uri="{FF2B5EF4-FFF2-40B4-BE49-F238E27FC236}">
                <a16:creationId xmlns:a16="http://schemas.microsoft.com/office/drawing/2014/main" id="{1E121072-A651-49E8-AAAE-802195E5D586}"/>
              </a:ext>
            </a:extLst>
          </p:cNvPr>
          <p:cNvCxnSpPr>
            <a:cxnSpLocks/>
            <a:endCxn id="392" idx="1"/>
          </p:cNvCxnSpPr>
          <p:nvPr/>
        </p:nvCxnSpPr>
        <p:spPr>
          <a:xfrm rot="16200000" flipH="1">
            <a:off x="6577707" y="2336528"/>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E8C648D3-683F-45AE-8BF4-49482F146D3A}"/>
              </a:ext>
            </a:extLst>
          </p:cNvPr>
          <p:cNvCxnSpPr>
            <a:cxnSpLocks/>
          </p:cNvCxnSpPr>
          <p:nvPr/>
        </p:nvCxnSpPr>
        <p:spPr>
          <a:xfrm>
            <a:off x="7545677" y="3874566"/>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8" name="TextBox 417">
            <a:extLst>
              <a:ext uri="{FF2B5EF4-FFF2-40B4-BE49-F238E27FC236}">
                <a16:creationId xmlns:a16="http://schemas.microsoft.com/office/drawing/2014/main" id="{8C06DED9-1B70-4C7A-A533-67CC6828C2EF}"/>
              </a:ext>
            </a:extLst>
          </p:cNvPr>
          <p:cNvSpPr txBox="1"/>
          <p:nvPr/>
        </p:nvSpPr>
        <p:spPr>
          <a:xfrm>
            <a:off x="8481748" y="3140559"/>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419" name="Group 418">
            <a:extLst>
              <a:ext uri="{FF2B5EF4-FFF2-40B4-BE49-F238E27FC236}">
                <a16:creationId xmlns:a16="http://schemas.microsoft.com/office/drawing/2014/main" id="{B2F3C295-B2AE-494A-836A-D960CD5599E7}"/>
              </a:ext>
            </a:extLst>
          </p:cNvPr>
          <p:cNvGrpSpPr/>
          <p:nvPr/>
        </p:nvGrpSpPr>
        <p:grpSpPr>
          <a:xfrm>
            <a:off x="7293478" y="4567045"/>
            <a:ext cx="392654" cy="388958"/>
            <a:chOff x="9550389" y="-1877079"/>
            <a:chExt cx="1688817" cy="1672922"/>
          </a:xfrm>
        </p:grpSpPr>
        <p:sp>
          <p:nvSpPr>
            <p:cNvPr id="420" name="Rounded Rectangle 94">
              <a:extLst>
                <a:ext uri="{FF2B5EF4-FFF2-40B4-BE49-F238E27FC236}">
                  <a16:creationId xmlns:a16="http://schemas.microsoft.com/office/drawing/2014/main" id="{6F4224B3-5C9B-4F8B-A272-B8480E1AD8E6}"/>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21" name="Straight Connector 420">
              <a:extLst>
                <a:ext uri="{FF2B5EF4-FFF2-40B4-BE49-F238E27FC236}">
                  <a16:creationId xmlns:a16="http://schemas.microsoft.com/office/drawing/2014/main" id="{E6C7716B-6427-4875-896D-D7575C251875}"/>
                </a:ext>
              </a:extLst>
            </p:cNvPr>
            <p:cNvCxnSpPr>
              <a:cxnSpLocks/>
              <a:stCxn id="420" idx="0"/>
              <a:endCxn id="420"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B493703-61E0-4AB9-B89A-7DB4B8978BBA}"/>
                </a:ext>
              </a:extLst>
            </p:cNvPr>
            <p:cNvCxnSpPr>
              <a:stCxn id="420" idx="1"/>
              <a:endCxn id="420"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3" name="Teardrop 422">
              <a:extLst>
                <a:ext uri="{FF2B5EF4-FFF2-40B4-BE49-F238E27FC236}">
                  <a16:creationId xmlns:a16="http://schemas.microsoft.com/office/drawing/2014/main" id="{CB357FBD-FB92-4B8F-A102-8CF60ED17197}"/>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24" name="Group 423">
              <a:extLst>
                <a:ext uri="{FF2B5EF4-FFF2-40B4-BE49-F238E27FC236}">
                  <a16:creationId xmlns:a16="http://schemas.microsoft.com/office/drawing/2014/main" id="{860B642C-DF42-4909-BE73-6F4FED348AF9}"/>
                </a:ext>
              </a:extLst>
            </p:cNvPr>
            <p:cNvGrpSpPr/>
            <p:nvPr/>
          </p:nvGrpSpPr>
          <p:grpSpPr>
            <a:xfrm>
              <a:off x="10335217" y="-1604697"/>
              <a:ext cx="675097" cy="615517"/>
              <a:chOff x="10273507" y="-1596456"/>
              <a:chExt cx="675097" cy="694530"/>
            </a:xfrm>
          </p:grpSpPr>
          <p:sp>
            <p:nvSpPr>
              <p:cNvPr id="425" name="Rectangle 424">
                <a:extLst>
                  <a:ext uri="{FF2B5EF4-FFF2-40B4-BE49-F238E27FC236}">
                    <a16:creationId xmlns:a16="http://schemas.microsoft.com/office/drawing/2014/main" id="{81099CA2-2AC1-435B-B4BE-6AF08CEF3F8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6" name="Rectangle 425">
                <a:extLst>
                  <a:ext uri="{FF2B5EF4-FFF2-40B4-BE49-F238E27FC236}">
                    <a16:creationId xmlns:a16="http://schemas.microsoft.com/office/drawing/2014/main" id="{04335C2C-EBB6-406D-A37E-F9036828ABDB}"/>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7" name="Rectangle 426">
                <a:extLst>
                  <a:ext uri="{FF2B5EF4-FFF2-40B4-BE49-F238E27FC236}">
                    <a16:creationId xmlns:a16="http://schemas.microsoft.com/office/drawing/2014/main" id="{124EFC38-781B-4D07-90AF-8912EC4F8C64}"/>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428" name="Elbow Connector 114">
            <a:extLst>
              <a:ext uri="{FF2B5EF4-FFF2-40B4-BE49-F238E27FC236}">
                <a16:creationId xmlns:a16="http://schemas.microsoft.com/office/drawing/2014/main" id="{16C06EE6-BA22-4319-AC14-D50CEE399514}"/>
              </a:ext>
            </a:extLst>
          </p:cNvPr>
          <p:cNvCxnSpPr>
            <a:cxnSpLocks/>
            <a:stCxn id="391" idx="1"/>
          </p:cNvCxnSpPr>
          <p:nvPr/>
        </p:nvCxnSpPr>
        <p:spPr>
          <a:xfrm rot="10800000" flipV="1">
            <a:off x="7738989" y="4019705"/>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9" name="Elbow Connector 159">
            <a:extLst>
              <a:ext uri="{FF2B5EF4-FFF2-40B4-BE49-F238E27FC236}">
                <a16:creationId xmlns:a16="http://schemas.microsoft.com/office/drawing/2014/main" id="{8FA920AE-5E2D-4680-A31C-9A271B7A58E7}"/>
              </a:ext>
            </a:extLst>
          </p:cNvPr>
          <p:cNvCxnSpPr>
            <a:cxnSpLocks/>
          </p:cNvCxnSpPr>
          <p:nvPr/>
        </p:nvCxnSpPr>
        <p:spPr>
          <a:xfrm rot="5400000">
            <a:off x="6231961" y="4219799"/>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0" name="Elbow Connector 89">
            <a:extLst>
              <a:ext uri="{FF2B5EF4-FFF2-40B4-BE49-F238E27FC236}">
                <a16:creationId xmlns:a16="http://schemas.microsoft.com/office/drawing/2014/main" id="{946CEF1D-1263-4F7E-964C-C11BA98E7B5E}"/>
              </a:ext>
            </a:extLst>
          </p:cNvPr>
          <p:cNvCxnSpPr>
            <a:cxnSpLocks/>
          </p:cNvCxnSpPr>
          <p:nvPr/>
        </p:nvCxnSpPr>
        <p:spPr>
          <a:xfrm>
            <a:off x="7939298" y="3056015"/>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1" name="TextBox 430">
            <a:extLst>
              <a:ext uri="{FF2B5EF4-FFF2-40B4-BE49-F238E27FC236}">
                <a16:creationId xmlns:a16="http://schemas.microsoft.com/office/drawing/2014/main" id="{BC9431CC-A1B6-4BCD-A84F-3F0A9EAD5768}"/>
              </a:ext>
            </a:extLst>
          </p:cNvPr>
          <p:cNvSpPr txBox="1"/>
          <p:nvPr/>
        </p:nvSpPr>
        <p:spPr>
          <a:xfrm>
            <a:off x="10039012" y="2905610"/>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435" name="Graphic 434">
            <a:extLst>
              <a:ext uri="{FF2B5EF4-FFF2-40B4-BE49-F238E27FC236}">
                <a16:creationId xmlns:a16="http://schemas.microsoft.com/office/drawing/2014/main" id="{85EBFB21-5585-49E9-8551-0A1852A32A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13670" y="3340772"/>
            <a:ext cx="467684" cy="467684"/>
          </a:xfrm>
          <a:prstGeom prst="rect">
            <a:avLst/>
          </a:prstGeom>
        </p:spPr>
      </p:pic>
      <p:sp>
        <p:nvSpPr>
          <p:cNvPr id="436" name="Rectangle 435">
            <a:extLst>
              <a:ext uri="{FF2B5EF4-FFF2-40B4-BE49-F238E27FC236}">
                <a16:creationId xmlns:a16="http://schemas.microsoft.com/office/drawing/2014/main" id="{B7D57D0C-C43F-4BA6-AA9E-60F72EE30C29}"/>
              </a:ext>
            </a:extLst>
          </p:cNvPr>
          <p:cNvSpPr/>
          <p:nvPr/>
        </p:nvSpPr>
        <p:spPr bwMode="auto">
          <a:xfrm>
            <a:off x="10326211" y="382767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a:t>
            </a:r>
            <a:r>
              <a:rPr kumimoji="0" lang="en-US" sz="1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rPr>
              <a:t>tempdb</a:t>
            </a:r>
            <a:endPar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437" name="TextBox 436">
            <a:extLst>
              <a:ext uri="{FF2B5EF4-FFF2-40B4-BE49-F238E27FC236}">
                <a16:creationId xmlns:a16="http://schemas.microsoft.com/office/drawing/2014/main" id="{41684FC2-29E0-47C6-82F6-09BBBF0B2C70}"/>
              </a:ext>
            </a:extLst>
          </p:cNvPr>
          <p:cNvSpPr txBox="1"/>
          <p:nvPr/>
        </p:nvSpPr>
        <p:spPr>
          <a:xfrm>
            <a:off x="10088710" y="3229811"/>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438" name="Elbow Connector 114">
            <a:extLst>
              <a:ext uri="{FF2B5EF4-FFF2-40B4-BE49-F238E27FC236}">
                <a16:creationId xmlns:a16="http://schemas.microsoft.com/office/drawing/2014/main" id="{D72FE555-DC61-42C3-9F73-2DD1EA968DDA}"/>
              </a:ext>
            </a:extLst>
          </p:cNvPr>
          <p:cNvCxnSpPr>
            <a:cxnSpLocks/>
          </p:cNvCxnSpPr>
          <p:nvPr/>
        </p:nvCxnSpPr>
        <p:spPr>
          <a:xfrm rot="10800000" flipV="1">
            <a:off x="8121123" y="4194381"/>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3" name="Group 172">
            <a:extLst>
              <a:ext uri="{FF2B5EF4-FFF2-40B4-BE49-F238E27FC236}">
                <a16:creationId xmlns:a16="http://schemas.microsoft.com/office/drawing/2014/main" id="{A6F3E016-C903-4EF1-85AB-8DB0CD5CB541}"/>
              </a:ext>
            </a:extLst>
          </p:cNvPr>
          <p:cNvGrpSpPr/>
          <p:nvPr/>
        </p:nvGrpSpPr>
        <p:grpSpPr>
          <a:xfrm>
            <a:off x="0" y="6215635"/>
            <a:ext cx="11444140" cy="322080"/>
            <a:chOff x="0" y="6215635"/>
            <a:chExt cx="11444140" cy="322080"/>
          </a:xfrm>
        </p:grpSpPr>
        <p:grpSp>
          <p:nvGrpSpPr>
            <p:cNvPr id="174" name="Group 173">
              <a:extLst>
                <a:ext uri="{FF2B5EF4-FFF2-40B4-BE49-F238E27FC236}">
                  <a16:creationId xmlns:a16="http://schemas.microsoft.com/office/drawing/2014/main" id="{3800391F-C3BE-47FD-A637-C671A1B7FEDD}"/>
                </a:ext>
              </a:extLst>
            </p:cNvPr>
            <p:cNvGrpSpPr/>
            <p:nvPr/>
          </p:nvGrpSpPr>
          <p:grpSpPr>
            <a:xfrm>
              <a:off x="662352" y="6399215"/>
              <a:ext cx="10356966" cy="138500"/>
              <a:chOff x="662352" y="6316085"/>
              <a:chExt cx="10356966" cy="138500"/>
            </a:xfrm>
          </p:grpSpPr>
          <p:sp>
            <p:nvSpPr>
              <p:cNvPr id="201" name="TextBox 200">
                <a:extLst>
                  <a:ext uri="{FF2B5EF4-FFF2-40B4-BE49-F238E27FC236}">
                    <a16:creationId xmlns:a16="http://schemas.microsoft.com/office/drawing/2014/main" id="{CAAF2FDC-1E47-48D7-BEA8-0F5E7CF7BF6E}"/>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4" name="TextBox 203">
                <a:extLst>
                  <a:ext uri="{FF2B5EF4-FFF2-40B4-BE49-F238E27FC236}">
                    <a16:creationId xmlns:a16="http://schemas.microsoft.com/office/drawing/2014/main" id="{3E57834C-806F-4003-80EC-543D63530C3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5" name="TextBox 204">
                <a:extLst>
                  <a:ext uri="{FF2B5EF4-FFF2-40B4-BE49-F238E27FC236}">
                    <a16:creationId xmlns:a16="http://schemas.microsoft.com/office/drawing/2014/main" id="{ED02A2FC-C2E2-43D9-9717-AD8F6721FF9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6" name="TextBox 205">
                <a:extLst>
                  <a:ext uri="{FF2B5EF4-FFF2-40B4-BE49-F238E27FC236}">
                    <a16:creationId xmlns:a16="http://schemas.microsoft.com/office/drawing/2014/main" id="{EDA6E9A3-FA87-4701-A6D0-21F102D284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4" name="TextBox 213">
                <a:extLst>
                  <a:ext uri="{FF2B5EF4-FFF2-40B4-BE49-F238E27FC236}">
                    <a16:creationId xmlns:a16="http://schemas.microsoft.com/office/drawing/2014/main" id="{B5E92C47-E287-401C-9A05-B1D4441B982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5" name="TextBox 214">
                <a:extLst>
                  <a:ext uri="{FF2B5EF4-FFF2-40B4-BE49-F238E27FC236}">
                    <a16:creationId xmlns:a16="http://schemas.microsoft.com/office/drawing/2014/main" id="{7D96E832-1E7B-457B-B2AC-7A3F822EAA4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75" name="Group 174">
              <a:extLst>
                <a:ext uri="{FF2B5EF4-FFF2-40B4-BE49-F238E27FC236}">
                  <a16:creationId xmlns:a16="http://schemas.microsoft.com/office/drawing/2014/main" id="{6AE7B499-1E22-4472-A9D2-16839FDD093D}"/>
                </a:ext>
              </a:extLst>
            </p:cNvPr>
            <p:cNvGrpSpPr/>
            <p:nvPr/>
          </p:nvGrpSpPr>
          <p:grpSpPr>
            <a:xfrm>
              <a:off x="0" y="6215635"/>
              <a:ext cx="11444140" cy="131976"/>
              <a:chOff x="0" y="6058468"/>
              <a:chExt cx="11444140" cy="131976"/>
            </a:xfrm>
          </p:grpSpPr>
          <p:cxnSp>
            <p:nvCxnSpPr>
              <p:cNvPr id="177" name="Straight Arrow Connector 176">
                <a:extLst>
                  <a:ext uri="{FF2B5EF4-FFF2-40B4-BE49-F238E27FC236}">
                    <a16:creationId xmlns:a16="http://schemas.microsoft.com/office/drawing/2014/main" id="{8B8A94FB-28C7-44A1-87BB-1213D5B8B69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0" name="Oval 179">
                <a:extLst>
                  <a:ext uri="{FF2B5EF4-FFF2-40B4-BE49-F238E27FC236}">
                    <a16:creationId xmlns:a16="http://schemas.microsoft.com/office/drawing/2014/main" id="{CAB8ECE3-8773-4C6B-A839-162CD6CF39D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1" name="Oval 180">
                <a:extLst>
                  <a:ext uri="{FF2B5EF4-FFF2-40B4-BE49-F238E27FC236}">
                    <a16:creationId xmlns:a16="http://schemas.microsoft.com/office/drawing/2014/main" id="{E9E7F4A0-0820-4C24-9D6C-33E63893549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2" name="Oval 181">
                <a:extLst>
                  <a:ext uri="{FF2B5EF4-FFF2-40B4-BE49-F238E27FC236}">
                    <a16:creationId xmlns:a16="http://schemas.microsoft.com/office/drawing/2014/main" id="{15EE49E3-713E-4D82-8950-32AF0D39CDC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3" name="Oval 182">
                <a:extLst>
                  <a:ext uri="{FF2B5EF4-FFF2-40B4-BE49-F238E27FC236}">
                    <a16:creationId xmlns:a16="http://schemas.microsoft.com/office/drawing/2014/main" id="{5308C5B6-FB98-40D3-B4E8-B27AAE574B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84684171-2F9F-4F99-B771-19A2A6CDBB3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15958B3E-6C81-44B2-BDCA-147FE5F2B31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80934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
                                        </p:tgtEl>
                                        <p:attrNameLst>
                                          <p:attrName>style.visibility</p:attrName>
                                        </p:attrNameLst>
                                      </p:cBhvr>
                                      <p:to>
                                        <p:strVal val="visible"/>
                                      </p:to>
                                    </p:set>
                                    <p:animEffect transition="in" filter="fade">
                                      <p:cBhvr>
                                        <p:cTn id="7" dur="500"/>
                                        <p:tgtEl>
                                          <p:spTgt spid="4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8"/>
                                        </p:tgtEl>
                                        <p:attrNameLst>
                                          <p:attrName>style.visibility</p:attrName>
                                        </p:attrNameLst>
                                      </p:cBhvr>
                                      <p:to>
                                        <p:strVal val="visible"/>
                                      </p:to>
                                    </p:set>
                                    <p:animEffect transition="in" filter="fade">
                                      <p:cBhvr>
                                        <p:cTn id="10" dur="500"/>
                                        <p:tgtEl>
                                          <p:spTgt spid="40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10"/>
                                        </p:tgtEl>
                                        <p:attrNameLst>
                                          <p:attrName>style.visibility</p:attrName>
                                        </p:attrNameLst>
                                      </p:cBhvr>
                                      <p:to>
                                        <p:strVal val="visible"/>
                                      </p:to>
                                    </p:set>
                                    <p:animEffect transition="in" filter="fade">
                                      <p:cBhvr>
                                        <p:cTn id="13" dur="500"/>
                                        <p:tgtEl>
                                          <p:spTgt spid="4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1"/>
                                        </p:tgtEl>
                                        <p:attrNameLst>
                                          <p:attrName>style.visibility</p:attrName>
                                        </p:attrNameLst>
                                      </p:cBhvr>
                                      <p:to>
                                        <p:strVal val="visible"/>
                                      </p:to>
                                    </p:set>
                                    <p:animEffect transition="in" filter="fade">
                                      <p:cBhvr>
                                        <p:cTn id="16" dur="500"/>
                                        <p:tgtEl>
                                          <p:spTgt spid="411"/>
                                        </p:tgtEl>
                                      </p:cBhvr>
                                    </p:animEffect>
                                  </p:childTnLst>
                                </p:cTn>
                              </p:par>
                              <p:par>
                                <p:cTn id="17" presetID="10" presetClass="entr" presetSubtype="0" fill="hold" nodeType="withEffect">
                                  <p:stCondLst>
                                    <p:cond delay="0"/>
                                  </p:stCondLst>
                                  <p:childTnLst>
                                    <p:set>
                                      <p:cBhvr>
                                        <p:cTn id="18" dur="1" fill="hold">
                                          <p:stCondLst>
                                            <p:cond delay="0"/>
                                          </p:stCondLst>
                                        </p:cTn>
                                        <p:tgtEl>
                                          <p:spTgt spid="412"/>
                                        </p:tgtEl>
                                        <p:attrNameLst>
                                          <p:attrName>style.visibility</p:attrName>
                                        </p:attrNameLst>
                                      </p:cBhvr>
                                      <p:to>
                                        <p:strVal val="visible"/>
                                      </p:to>
                                    </p:set>
                                    <p:animEffect transition="in" filter="fade">
                                      <p:cBhvr>
                                        <p:cTn id="19" dur="500"/>
                                        <p:tgtEl>
                                          <p:spTgt spid="412"/>
                                        </p:tgtEl>
                                      </p:cBhvr>
                                    </p:animEffect>
                                  </p:childTnLst>
                                </p:cTn>
                              </p:par>
                              <p:par>
                                <p:cTn id="20" presetID="10" presetClass="entr" presetSubtype="0" fill="hold" nodeType="withEffect">
                                  <p:stCondLst>
                                    <p:cond delay="0"/>
                                  </p:stCondLst>
                                  <p:childTnLst>
                                    <p:set>
                                      <p:cBhvr>
                                        <p:cTn id="21" dur="1" fill="hold">
                                          <p:stCondLst>
                                            <p:cond delay="0"/>
                                          </p:stCondLst>
                                        </p:cTn>
                                        <p:tgtEl>
                                          <p:spTgt spid="419"/>
                                        </p:tgtEl>
                                        <p:attrNameLst>
                                          <p:attrName>style.visibility</p:attrName>
                                        </p:attrNameLst>
                                      </p:cBhvr>
                                      <p:to>
                                        <p:strVal val="visible"/>
                                      </p:to>
                                    </p:set>
                                    <p:animEffect transition="in" filter="fade">
                                      <p:cBhvr>
                                        <p:cTn id="22" dur="500"/>
                                        <p:tgtEl>
                                          <p:spTgt spid="4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89"/>
                                        </p:tgtEl>
                                        <p:attrNameLst>
                                          <p:attrName>style.visibility</p:attrName>
                                        </p:attrNameLst>
                                      </p:cBhvr>
                                      <p:to>
                                        <p:strVal val="visible"/>
                                      </p:to>
                                    </p:set>
                                    <p:animEffect transition="in" filter="fade">
                                      <p:cBhvr>
                                        <p:cTn id="27" dur="500"/>
                                        <p:tgtEl>
                                          <p:spTgt spid="389"/>
                                        </p:tgtEl>
                                      </p:cBhvr>
                                    </p:animEffect>
                                  </p:childTnLst>
                                </p:cTn>
                              </p:par>
                              <p:par>
                                <p:cTn id="28" presetID="10" presetClass="entr" presetSubtype="0" fill="hold" nodeType="withEffect">
                                  <p:stCondLst>
                                    <p:cond delay="0"/>
                                  </p:stCondLst>
                                  <p:childTnLst>
                                    <p:set>
                                      <p:cBhvr>
                                        <p:cTn id="29" dur="1" fill="hold">
                                          <p:stCondLst>
                                            <p:cond delay="0"/>
                                          </p:stCondLst>
                                        </p:cTn>
                                        <p:tgtEl>
                                          <p:spTgt spid="394"/>
                                        </p:tgtEl>
                                        <p:attrNameLst>
                                          <p:attrName>style.visibility</p:attrName>
                                        </p:attrNameLst>
                                      </p:cBhvr>
                                      <p:to>
                                        <p:strVal val="visible"/>
                                      </p:to>
                                    </p:set>
                                    <p:animEffect transition="in" filter="fade">
                                      <p:cBhvr>
                                        <p:cTn id="30" dur="500"/>
                                        <p:tgtEl>
                                          <p:spTgt spid="394"/>
                                        </p:tgtEl>
                                      </p:cBhvr>
                                    </p:animEffect>
                                  </p:childTnLst>
                                </p:cTn>
                              </p:par>
                              <p:par>
                                <p:cTn id="31" presetID="10" presetClass="entr" presetSubtype="0" fill="hold" nodeType="with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fade">
                                      <p:cBhvr>
                                        <p:cTn id="33" dur="500"/>
                                        <p:tgtEl>
                                          <p:spTgt spid="4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06"/>
                                        </p:tgtEl>
                                        <p:attrNameLst>
                                          <p:attrName>style.visibility</p:attrName>
                                        </p:attrNameLst>
                                      </p:cBhvr>
                                      <p:to>
                                        <p:strVal val="visible"/>
                                      </p:to>
                                    </p:set>
                                    <p:animEffect transition="in" filter="fade">
                                      <p:cBhvr>
                                        <p:cTn id="36" dur="500"/>
                                        <p:tgtEl>
                                          <p:spTgt spid="40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7"/>
                                        </p:tgtEl>
                                        <p:attrNameLst>
                                          <p:attrName>style.visibility</p:attrName>
                                        </p:attrNameLst>
                                      </p:cBhvr>
                                      <p:to>
                                        <p:strVal val="visible"/>
                                      </p:to>
                                    </p:set>
                                    <p:animEffect transition="in" filter="fade">
                                      <p:cBhvr>
                                        <p:cTn id="39" dur="500"/>
                                        <p:tgtEl>
                                          <p:spTgt spid="407"/>
                                        </p:tgtEl>
                                      </p:cBhvr>
                                    </p:animEffect>
                                  </p:childTnLst>
                                </p:cTn>
                              </p:par>
                              <p:par>
                                <p:cTn id="40" presetID="10" presetClass="entr" presetSubtype="0" fill="hold" nodeType="withEffect">
                                  <p:stCondLst>
                                    <p:cond delay="0"/>
                                  </p:stCondLst>
                                  <p:childTnLst>
                                    <p:set>
                                      <p:cBhvr>
                                        <p:cTn id="41" dur="1" fill="hold">
                                          <p:stCondLst>
                                            <p:cond delay="0"/>
                                          </p:stCondLst>
                                        </p:cTn>
                                        <p:tgtEl>
                                          <p:spTgt spid="429"/>
                                        </p:tgtEl>
                                        <p:attrNameLst>
                                          <p:attrName>style.visibility</p:attrName>
                                        </p:attrNameLst>
                                      </p:cBhvr>
                                      <p:to>
                                        <p:strVal val="visible"/>
                                      </p:to>
                                    </p:set>
                                    <p:animEffect transition="in" filter="fade">
                                      <p:cBhvr>
                                        <p:cTn id="42" dur="500"/>
                                        <p:tgtEl>
                                          <p:spTgt spid="4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28"/>
                                        </p:tgtEl>
                                        <p:attrNameLst>
                                          <p:attrName>style.visibility</p:attrName>
                                        </p:attrNameLst>
                                      </p:cBhvr>
                                      <p:to>
                                        <p:strVal val="visible"/>
                                      </p:to>
                                    </p:set>
                                    <p:animEffect transition="in" filter="fade">
                                      <p:cBhvr>
                                        <p:cTn id="47" dur="500"/>
                                        <p:tgtEl>
                                          <p:spTgt spid="428"/>
                                        </p:tgtEl>
                                      </p:cBhvr>
                                    </p:animEffect>
                                  </p:childTnLst>
                                </p:cTn>
                              </p:par>
                              <p:par>
                                <p:cTn id="48" presetID="10" presetClass="entr" presetSubtype="0" fill="hold" nodeType="withEffect">
                                  <p:stCondLst>
                                    <p:cond delay="0"/>
                                  </p:stCondLst>
                                  <p:childTnLst>
                                    <p:set>
                                      <p:cBhvr>
                                        <p:cTn id="49" dur="1" fill="hold">
                                          <p:stCondLst>
                                            <p:cond delay="0"/>
                                          </p:stCondLst>
                                        </p:cTn>
                                        <p:tgtEl>
                                          <p:spTgt spid="388"/>
                                        </p:tgtEl>
                                        <p:attrNameLst>
                                          <p:attrName>style.visibility</p:attrName>
                                        </p:attrNameLst>
                                      </p:cBhvr>
                                      <p:to>
                                        <p:strVal val="visible"/>
                                      </p:to>
                                    </p:set>
                                    <p:animEffect transition="in" filter="fade">
                                      <p:cBhvr>
                                        <p:cTn id="50" dur="500"/>
                                        <p:tgtEl>
                                          <p:spTgt spid="38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1"/>
                                        </p:tgtEl>
                                        <p:attrNameLst>
                                          <p:attrName>style.visibility</p:attrName>
                                        </p:attrNameLst>
                                      </p:cBhvr>
                                      <p:to>
                                        <p:strVal val="visible"/>
                                      </p:to>
                                    </p:set>
                                    <p:animEffect transition="in" filter="fade">
                                      <p:cBhvr>
                                        <p:cTn id="53" dur="500"/>
                                        <p:tgtEl>
                                          <p:spTgt spid="391"/>
                                        </p:tgtEl>
                                      </p:cBhvr>
                                    </p:animEffect>
                                  </p:childTnLst>
                                </p:cTn>
                              </p:par>
                              <p:par>
                                <p:cTn id="54" presetID="10" presetClass="entr" presetSubtype="0" fill="hold" nodeType="withEffect">
                                  <p:stCondLst>
                                    <p:cond delay="0"/>
                                  </p:stCondLst>
                                  <p:childTnLst>
                                    <p:set>
                                      <p:cBhvr>
                                        <p:cTn id="55" dur="1" fill="hold">
                                          <p:stCondLst>
                                            <p:cond delay="0"/>
                                          </p:stCondLst>
                                        </p:cTn>
                                        <p:tgtEl>
                                          <p:spTgt spid="393"/>
                                        </p:tgtEl>
                                        <p:attrNameLst>
                                          <p:attrName>style.visibility</p:attrName>
                                        </p:attrNameLst>
                                      </p:cBhvr>
                                      <p:to>
                                        <p:strVal val="visible"/>
                                      </p:to>
                                    </p:set>
                                    <p:animEffect transition="in" filter="fade">
                                      <p:cBhvr>
                                        <p:cTn id="56" dur="500"/>
                                        <p:tgtEl>
                                          <p:spTgt spid="39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
                                        </p:tgtEl>
                                        <p:attrNameLst>
                                          <p:attrName>style.visibility</p:attrName>
                                        </p:attrNameLst>
                                      </p:cBhvr>
                                      <p:to>
                                        <p:strVal val="visible"/>
                                      </p:to>
                                    </p:set>
                                    <p:animEffect transition="in" filter="fade">
                                      <p:cBhvr>
                                        <p:cTn id="59" dur="500"/>
                                        <p:tgtEl>
                                          <p:spTgt spid="4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8"/>
                                        </p:tgtEl>
                                        <p:attrNameLst>
                                          <p:attrName>style.visibility</p:attrName>
                                        </p:attrNameLst>
                                      </p:cBhvr>
                                      <p:to>
                                        <p:strVal val="visible"/>
                                      </p:to>
                                    </p:set>
                                    <p:animEffect transition="in" filter="fade">
                                      <p:cBhvr>
                                        <p:cTn id="62" dur="500"/>
                                        <p:tgtEl>
                                          <p:spTgt spid="418"/>
                                        </p:tgtEl>
                                      </p:cBhvr>
                                    </p:animEffect>
                                  </p:childTnLst>
                                </p:cTn>
                              </p:par>
                              <p:par>
                                <p:cTn id="63" presetID="10" presetClass="entr" presetSubtype="0" fill="hold" nodeType="withEffect">
                                  <p:stCondLst>
                                    <p:cond delay="0"/>
                                  </p:stCondLst>
                                  <p:childTnLst>
                                    <p:set>
                                      <p:cBhvr>
                                        <p:cTn id="64" dur="1" fill="hold">
                                          <p:stCondLst>
                                            <p:cond delay="0"/>
                                          </p:stCondLst>
                                        </p:cTn>
                                        <p:tgtEl>
                                          <p:spTgt spid="430"/>
                                        </p:tgtEl>
                                        <p:attrNameLst>
                                          <p:attrName>style.visibility</p:attrName>
                                        </p:attrNameLst>
                                      </p:cBhvr>
                                      <p:to>
                                        <p:strVal val="visible"/>
                                      </p:to>
                                    </p:set>
                                    <p:animEffect transition="in" filter="fade">
                                      <p:cBhvr>
                                        <p:cTn id="65" dur="500"/>
                                        <p:tgtEl>
                                          <p:spTgt spid="4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31"/>
                                        </p:tgtEl>
                                        <p:attrNameLst>
                                          <p:attrName>style.visibility</p:attrName>
                                        </p:attrNameLst>
                                      </p:cBhvr>
                                      <p:to>
                                        <p:strVal val="visible"/>
                                      </p:to>
                                    </p:set>
                                    <p:animEffect transition="in" filter="fade">
                                      <p:cBhvr>
                                        <p:cTn id="68" dur="500"/>
                                        <p:tgtEl>
                                          <p:spTgt spid="431"/>
                                        </p:tgtEl>
                                      </p:cBhvr>
                                    </p:animEffect>
                                  </p:childTnLst>
                                </p:cTn>
                              </p:par>
                              <p:par>
                                <p:cTn id="69" presetID="10" presetClass="entr" presetSubtype="0" fill="hold" nodeType="withEffect">
                                  <p:stCondLst>
                                    <p:cond delay="0"/>
                                  </p:stCondLst>
                                  <p:childTnLst>
                                    <p:set>
                                      <p:cBhvr>
                                        <p:cTn id="70" dur="1" fill="hold">
                                          <p:stCondLst>
                                            <p:cond delay="0"/>
                                          </p:stCondLst>
                                        </p:cTn>
                                        <p:tgtEl>
                                          <p:spTgt spid="435"/>
                                        </p:tgtEl>
                                        <p:attrNameLst>
                                          <p:attrName>style.visibility</p:attrName>
                                        </p:attrNameLst>
                                      </p:cBhvr>
                                      <p:to>
                                        <p:strVal val="visible"/>
                                      </p:to>
                                    </p:set>
                                    <p:animEffect transition="in" filter="fade">
                                      <p:cBhvr>
                                        <p:cTn id="71" dur="500"/>
                                        <p:tgtEl>
                                          <p:spTgt spid="4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36"/>
                                        </p:tgtEl>
                                        <p:attrNameLst>
                                          <p:attrName>style.visibility</p:attrName>
                                        </p:attrNameLst>
                                      </p:cBhvr>
                                      <p:to>
                                        <p:strVal val="visible"/>
                                      </p:to>
                                    </p:set>
                                    <p:animEffect transition="in" filter="fade">
                                      <p:cBhvr>
                                        <p:cTn id="74" dur="500"/>
                                        <p:tgtEl>
                                          <p:spTgt spid="4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37"/>
                                        </p:tgtEl>
                                        <p:attrNameLst>
                                          <p:attrName>style.visibility</p:attrName>
                                        </p:attrNameLst>
                                      </p:cBhvr>
                                      <p:to>
                                        <p:strVal val="visible"/>
                                      </p:to>
                                    </p:set>
                                    <p:animEffect transition="in" filter="fade">
                                      <p:cBhvr>
                                        <p:cTn id="77" dur="500"/>
                                        <p:tgtEl>
                                          <p:spTgt spid="4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38"/>
                                        </p:tgtEl>
                                        <p:attrNameLst>
                                          <p:attrName>style.visibility</p:attrName>
                                        </p:attrNameLst>
                                      </p:cBhvr>
                                      <p:to>
                                        <p:strVal val="visible"/>
                                      </p:to>
                                    </p:set>
                                    <p:animEffect transition="in" filter="fade">
                                      <p:cBhvr>
                                        <p:cTn id="82" dur="500"/>
                                        <p:tgtEl>
                                          <p:spTgt spid="4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 grpId="0" animBg="1"/>
      <p:bldP spid="391" grpId="0" animBg="1"/>
      <p:bldP spid="406" grpId="0"/>
      <p:bldP spid="407" grpId="0"/>
      <p:bldP spid="408" grpId="0" animBg="1"/>
      <p:bldP spid="409" grpId="0"/>
      <p:bldP spid="410" grpId="0"/>
      <p:bldP spid="411" grpId="0"/>
      <p:bldP spid="418" grpId="0"/>
      <p:bldP spid="431" grpId="0"/>
      <p:bldP spid="436" grpId="0" animBg="1"/>
      <p:bldP spid="43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907493289"/>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TextBox 26">
            <a:extLst>
              <a:ext uri="{FF2B5EF4-FFF2-40B4-BE49-F238E27FC236}">
                <a16:creationId xmlns:a16="http://schemas.microsoft.com/office/drawing/2014/main" id="{ECF0DCB7-8A66-4B69-9D52-24D27741E278}"/>
              </a:ext>
            </a:extLst>
          </p:cNvPr>
          <p:cNvSpPr txBox="1"/>
          <p:nvPr/>
        </p:nvSpPr>
        <p:spPr>
          <a:xfrm>
            <a:off x="511377" y="5743974"/>
            <a:ext cx="6094268" cy="338554"/>
          </a:xfrm>
          <a:prstGeom prst="rect">
            <a:avLst/>
          </a:prstGeom>
          <a:noFill/>
        </p:spPr>
        <p:txBody>
          <a:bodyPr wrap="square">
            <a:spAutoFit/>
          </a:bodyPr>
          <a:lstStyle>
            <a:defPPr>
              <a:defRPr lang="en-US"/>
            </a:defPPr>
            <a:lvl1pPr marR="0" lvl="0" indent="0" defTabSz="914400" fontAlgn="auto">
              <a:lnSpc>
                <a:spcPct val="100000"/>
              </a:lnSpc>
              <a:spcBef>
                <a:spcPts val="0"/>
              </a:spcBef>
              <a:spcAft>
                <a:spcPts val="0"/>
              </a:spcAft>
              <a:buClrTx/>
              <a:buSzTx/>
              <a:buFontTx/>
              <a:buNone/>
              <a:tabLst/>
              <a:defRPr kumimoji="0" sz="1600" b="0" i="0" u="sng" strike="noStrike" cap="none" spc="0" normalizeH="0" baseline="0">
                <a:ln>
                  <a:noFill/>
                </a:ln>
                <a:solidFill>
                  <a:schemeClr val="accent1"/>
                </a:solidFill>
                <a:effectLst/>
                <a:uLnTx/>
                <a:uFillTx/>
                <a:latin typeface="Segoe UI" panose="020B0502040204020203" pitchFamily="34" charset="0"/>
              </a:defRPr>
            </a:lvl1pPr>
          </a:lstStyle>
          <a:p>
            <a:r>
              <a:rPr lang="en-US">
                <a:hlinkClick r:id="rId4"/>
              </a:rPr>
              <a:t>SLA for Azure SQL Managed Instance</a:t>
            </a:r>
            <a:endParaRPr lang="en-US"/>
          </a:p>
        </p:txBody>
      </p:sp>
    </p:spTree>
    <p:extLst>
      <p:ext uri="{BB962C8B-B14F-4D97-AF65-F5344CB8AC3E}">
        <p14:creationId xmlns:p14="http://schemas.microsoft.com/office/powerpoint/2010/main" val="397319187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Machine Learning Services, DTC,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a:t>
            </a:r>
            <a:r>
              <a:rPr lang="en-US" sz="1600" err="1"/>
              <a:t>tempdb</a:t>
            </a:r>
            <a:r>
              <a:rPr lang="en-US" sz="1600"/>
              <a:t>?</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Accelerated Database Recovery</a:t>
            </a:r>
            <a:endParaRPr lang="en-US" sz="4400" spc="0">
              <a:solidFill>
                <a:schemeClr val="accent2"/>
              </a:solidFill>
            </a:endParaRPr>
          </a:p>
        </p:txBody>
      </p:sp>
    </p:spTree>
    <p:extLst>
      <p:ext uri="{BB962C8B-B14F-4D97-AF65-F5344CB8AC3E}">
        <p14:creationId xmlns:p14="http://schemas.microsoft.com/office/powerpoint/2010/main" val="207675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methods can you use to monitor region and data center availability?</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Azure status dashboard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SMS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Email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56166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a:t>
            </a:r>
            <a:r>
              <a:rPr lang="en-US" sz="1200" err="1">
                <a:solidFill>
                  <a:srgbClr val="000000"/>
                </a:solidFill>
              </a:rPr>
              <a:t>GigaOm</a:t>
            </a:r>
            <a:r>
              <a:rPr lang="en-US" sz="1200">
                <a:solidFill>
                  <a:srgbClr val="000000"/>
                </a:solidFill>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1798100475"/>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Asynch</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Asynch</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br>
              <a:rPr lang="en-US" sz="1800">
                <a:solidFill>
                  <a:prstClr val="white"/>
                </a:solidFill>
              </a:rPr>
            </a:br>
            <a:endParaRPr lang="en-US" sz="1800">
              <a:solidFill>
                <a:prstClr val="white"/>
              </a:solidFill>
            </a:endParaRPr>
          </a:p>
          <a:p>
            <a:pPr lvl="0" defTabSz="932742">
              <a:lnSpc>
                <a:spcPct val="90000"/>
              </a:lnSpc>
              <a:spcAft>
                <a:spcPts val="600"/>
              </a:spcAft>
              <a:buSzPct val="90000"/>
            </a:pPr>
            <a:r>
              <a:rPr lang="en-US" sz="180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56820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bg1"/>
                </a:solidFill>
              </a:rPr>
              <a:t>Consider the following scenario:</a:t>
            </a:r>
          </a:p>
          <a:p>
            <a:pPr defTabSz="932742">
              <a:lnSpc>
                <a:spcPct val="90000"/>
              </a:lnSpc>
              <a:spcAft>
                <a:spcPts val="600"/>
              </a:spcAft>
              <a:buSzPct val="90000"/>
            </a:pPr>
            <a:r>
              <a:rPr lang="en-US" sz="1800">
                <a:solidFill>
                  <a:schemeClr val="bg1"/>
                </a:solidFill>
              </a:rPr>
              <a:t> </a:t>
            </a:r>
          </a:p>
          <a:p>
            <a:pPr defTabSz="932742">
              <a:lnSpc>
                <a:spcPct val="90000"/>
              </a:lnSpc>
              <a:spcAft>
                <a:spcPts val="600"/>
              </a:spcAft>
              <a:buSzPct val="90000"/>
            </a:pPr>
            <a:r>
              <a:rPr lang="en-US" sz="180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r>
              <a:rPr lang="en-US" sz="1800">
                <a:solidFill>
                  <a:schemeClr val="bg1"/>
                </a:solidFill>
              </a:rPr>
              <a:t>A. SQL Server in an Azure virtual machine</a:t>
            </a:r>
          </a:p>
          <a:p>
            <a:pPr defTabSz="932742">
              <a:lnSpc>
                <a:spcPct val="90000"/>
              </a:lnSpc>
              <a:spcAft>
                <a:spcPts val="600"/>
              </a:spcAft>
              <a:buSzPct val="90000"/>
            </a:pPr>
            <a:r>
              <a:rPr lang="en-US" sz="1800">
                <a:solidFill>
                  <a:schemeClr val="bg1"/>
                </a:solidFill>
              </a:rPr>
              <a:t>B. Azure SQL Managed Instance</a:t>
            </a:r>
          </a:p>
          <a:p>
            <a:pPr defTabSz="932742">
              <a:lnSpc>
                <a:spcPct val="90000"/>
              </a:lnSpc>
              <a:spcAft>
                <a:spcPts val="600"/>
              </a:spcAft>
              <a:buSzPct val="90000"/>
            </a:pPr>
            <a:r>
              <a:rPr lang="en-US" sz="1800">
                <a:solidFill>
                  <a:schemeClr val="bg1"/>
                </a:solidFill>
              </a:rPr>
              <a:t>C. Azure SQL Database - single database</a:t>
            </a:r>
          </a:p>
          <a:p>
            <a:pPr defTabSz="932742">
              <a:lnSpc>
                <a:spcPct val="90000"/>
              </a:lnSpc>
              <a:spcAft>
                <a:spcPts val="600"/>
              </a:spcAft>
              <a:buSzPct val="90000"/>
            </a:pPr>
            <a:r>
              <a:rPr lang="en-US" sz="1800">
                <a:solidFill>
                  <a:schemeClr val="bg1"/>
                </a:solidFill>
              </a:rPr>
              <a:t>D. Azure SQL Database - elastic pool</a:t>
            </a:r>
          </a:p>
          <a:p>
            <a:pPr defTabSz="932742">
              <a:lnSpc>
                <a:spcPct val="90000"/>
              </a:lnSpc>
              <a:spcAft>
                <a:spcPts val="600"/>
              </a:spcAft>
              <a:buSzPct val="90000"/>
            </a:pPr>
            <a:endParaRPr lang="en-US" sz="180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lvl="0" defTabSz="932742">
              <a:lnSpc>
                <a:spcPct val="90000"/>
              </a:lnSpc>
              <a:spcAft>
                <a:spcPts val="600"/>
              </a:spcAft>
              <a:buSzPct val="90000"/>
            </a:pPr>
            <a:r>
              <a:rPr lang="en-US" sz="180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a:solidFill>
                <a:schemeClr val="bg1"/>
              </a:solidFill>
            </a:endParaRPr>
          </a:p>
          <a:p>
            <a:pPr marL="342900" lvl="0" indent="-342900" defTabSz="932742">
              <a:lnSpc>
                <a:spcPct val="90000"/>
              </a:lnSpc>
              <a:spcAft>
                <a:spcPts val="600"/>
              </a:spcAft>
              <a:buSzPct val="90000"/>
              <a:buFont typeface="+mj-lt"/>
              <a:buAutoNum type="alphaUcPeriod"/>
            </a:pPr>
            <a:r>
              <a:rPr lang="en-US" sz="180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SQLDataOwner</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a:t>
            </a:r>
            <a:r>
              <a:rPr kumimoji="0" lang="en-US" sz="1800" b="0" i="0" u="none" strike="noStrike" kern="1200" cap="none" spc="0" normalizeH="0" baseline="0" noProof="0" err="1">
                <a:ln>
                  <a:noFill/>
                </a:ln>
                <a:solidFill>
                  <a:srgbClr val="000000"/>
                </a:solidFill>
                <a:effectLst/>
                <a:uLnTx/>
                <a:uFillTx/>
                <a:latin typeface="Segoe UI"/>
                <a:ea typeface="+mn-ea"/>
                <a:cs typeface="+mn-cs"/>
              </a:rPr>
              <a:t>wrapKey</a:t>
            </a:r>
            <a:r>
              <a:rPr kumimoji="0" lang="en-US" sz="1800" b="0" i="0" u="none" strike="noStrike" kern="1200" cap="none" spc="0" normalizeH="0" baseline="0" noProof="0">
                <a:ln>
                  <a:noFill/>
                </a:ln>
                <a:solidFill>
                  <a:srgbClr val="000000"/>
                </a:solidFill>
                <a:effectLst/>
                <a:uLnTx/>
                <a:uFillTx/>
                <a:latin typeface="Segoe UI"/>
                <a:ea typeface="+mn-ea"/>
                <a:cs typeface="+mn-cs"/>
              </a:rPr>
              <a:t>,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Segoe UI"/>
                <a:ea typeface="+mn-ea"/>
                <a:cs typeface="+mn-cs"/>
              </a:rPr>
              <a:t>unwrapKey</a:t>
            </a:r>
            <a:r>
              <a:rPr kumimoji="0" lang="en-US" sz="1800" b="0" i="0" u="none" strike="noStrike" kern="1200" cap="none" spc="0" normalizeH="0" baseline="0" noProof="0">
                <a:ln>
                  <a:noFill/>
                </a:ln>
                <a:solidFill>
                  <a:srgbClr val="000000"/>
                </a:solidFill>
                <a:effectLst/>
                <a:uLnTx/>
                <a:uFillTx/>
                <a:latin typeface="Segoe UI"/>
                <a:ea typeface="+mn-ea"/>
                <a:cs typeface="+mn-cs"/>
              </a:rPr>
              <a:t>,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Segoe UI"/>
                <a:ea typeface="+mn-ea"/>
                <a:cs typeface="+mn-cs"/>
              </a:rPr>
              <a:t>db_datawriter</a:t>
            </a:r>
            <a:r>
              <a:rPr kumimoji="0" lang="en-US" sz="1800" b="0" i="0" u="none" strike="noStrike" kern="1200" cap="none" spc="0" normalizeH="0" baseline="0" noProof="0">
                <a:ln>
                  <a:noFill/>
                </a:ln>
                <a:solidFill>
                  <a:srgbClr val="000000"/>
                </a:solidFill>
                <a:effectLst/>
                <a:uLnTx/>
                <a:uFillTx/>
                <a:latin typeface="Segoe UI"/>
                <a:ea typeface="+mn-ea"/>
                <a:cs typeface="+mn-cs"/>
              </a:rPr>
              <a:t>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a:t>
            </a:r>
            <a:r>
              <a:rPr kumimoji="0" lang="en-US" sz="12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SQLDataOwner</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8697637" cy="4739759"/>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 and Azure Synapse Serverless SQL pools</a:t>
            </a:r>
          </a:p>
          <a:p>
            <a:pPr marL="349250" indent="-158750">
              <a:buClr>
                <a:schemeClr val="accent1"/>
              </a:buClr>
              <a:buFont typeface="Arial" panose="020B0604020202020204" pitchFamily="34" charset="0"/>
              <a:buChar char="•"/>
            </a:pPr>
            <a:r>
              <a:rPr lang="en-US" sz="1600"/>
              <a:t>Linked Servers in Managed Instance to Azure SQL, SQL Server, or Azure Synapse SQL pools</a:t>
            </a:r>
          </a:p>
          <a:p>
            <a:pPr marL="349250" indent="-158750">
              <a:buClr>
                <a:schemeClr val="accent1"/>
              </a:buClr>
              <a:buFont typeface="Arial" panose="020B0604020202020204" pitchFamily="34" charset="0"/>
              <a:buChar char="•"/>
            </a:pPr>
            <a:r>
              <a:rPr lang="en-US" sz="1600"/>
              <a:t>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GA for Managed Instance</a:t>
            </a:r>
          </a:p>
          <a:p>
            <a:pPr marL="349250" indent="-158750">
              <a:buClr>
                <a:schemeClr val="accent1"/>
              </a:buClr>
              <a:buFont typeface="Arial" panose="020B0604020202020204" pitchFamily="34" charset="0"/>
              <a:buChar char="•"/>
            </a:pPr>
            <a:r>
              <a:rPr lang="en-US" sz="1600"/>
              <a:t>DTC for Managed Instance in Preview</a:t>
            </a:r>
          </a:p>
          <a:p>
            <a:pPr marL="349250" indent="-158750">
              <a:buClr>
                <a:schemeClr val="accent1"/>
              </a:buClr>
              <a:buFont typeface="Arial" panose="020B0604020202020204" pitchFamily="34" charset="0"/>
              <a:buChar char="•"/>
            </a:pPr>
            <a:r>
              <a:rPr lang="en-US" sz="1600" err="1"/>
              <a:t>xp_cmdshell</a:t>
            </a:r>
            <a:r>
              <a:rPr lang="en-US" sz="1600"/>
              <a:t> not supported</a:t>
            </a:r>
          </a:p>
          <a:p>
            <a:pPr lvl="0"/>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4">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extLst>
    <p:ext uri="{6950BFC3-D8DA-4A85-94F7-54DA5524770B}">
      <p188:commentRel xmlns:p188="http://schemas.microsoft.com/office/powerpoint/2018/8/main" r:id="rId3"/>
    </p:ext>
  </p:extLs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9376464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rPr>
              <a:t>aka.ms/azuresqlfundamentals</a:t>
            </a: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rPr>
              <a:t>aka.ms/sqlworkshops</a:t>
            </a:r>
          </a:p>
          <a:p>
            <a:pPr marL="0" indent="0">
              <a:buNone/>
            </a:pPr>
            <a:endParaRPr lang="en-US" sz="1600">
              <a:latin typeface="+mn-lt"/>
            </a:endParaRPr>
          </a:p>
          <a:p>
            <a:pPr marL="0" indent="0">
              <a:buNone/>
            </a:pPr>
            <a:r>
              <a:rPr lang="en-US" sz="1600">
                <a:solidFill>
                  <a:schemeClr val="tx1"/>
                </a:solidFill>
                <a:latin typeface="+mn-lt"/>
              </a:rPr>
              <a:t>How to choose tool</a:t>
            </a:r>
          </a:p>
          <a:p>
            <a:pPr marL="0" indent="0">
              <a:buNone/>
            </a:pPr>
            <a:r>
              <a:rPr lang="en-US" sz="1600" b="1">
                <a:solidFill>
                  <a:schemeClr val="accent1"/>
                </a:solidFill>
                <a:latin typeface="+mn-lt"/>
              </a:rPr>
              <a:t>aka.ms/</a:t>
            </a:r>
            <a:r>
              <a:rPr lang="en-US" sz="1600" b="1" err="1">
                <a:solidFill>
                  <a:schemeClr val="accent1"/>
                </a:solidFill>
                <a:latin typeface="+mn-lt"/>
              </a:rPr>
              <a:t>chooseazuresql</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rPr>
              <a:t>aka.ms/</a:t>
            </a:r>
            <a:r>
              <a:rPr lang="en-US" sz="1600" b="1" err="1">
                <a:solidFill>
                  <a:schemeClr val="accent1"/>
                </a:solidFill>
                <a:latin typeface="+mn-lt"/>
              </a:rPr>
              <a:t>azuresqldocs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rPr>
              <a:t>aka.ms/azuresql4beginners</a:t>
            </a:r>
          </a:p>
          <a:p>
            <a:pPr marL="0" indent="0">
              <a:buNone/>
            </a:pPr>
            <a:r>
              <a:rPr lang="en-US" sz="1600" b="1">
                <a:solidFill>
                  <a:schemeClr val="accent1"/>
                </a:solidFill>
                <a:latin typeface="+mn-lt"/>
              </a:rPr>
              <a:t>aka.ms/</a:t>
            </a:r>
            <a:r>
              <a:rPr lang="en-US" sz="1600" b="1" err="1">
                <a:solidFill>
                  <a:schemeClr val="accent1"/>
                </a:solidFill>
                <a:latin typeface="+mn-lt"/>
              </a:rPr>
              <a:t>dataexposed</a:t>
            </a:r>
            <a:endParaRPr lang="en-US" sz="1600" b="1">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5700377" y="1663772"/>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5790187" y="5393887"/>
            <a:ext cx="2622523" cy="369332"/>
          </a:xfrm>
          <a:prstGeom prst="rect">
            <a:avLst/>
          </a:prstGeom>
          <a:noFill/>
        </p:spPr>
        <p:txBody>
          <a:bodyPr wrap="square">
            <a:spAutoFit/>
          </a:bodyPr>
          <a:lstStyle/>
          <a:p>
            <a:pPr marL="0" indent="0">
              <a:buNone/>
            </a:pPr>
            <a:r>
              <a:rPr lang="en-US" sz="1800" b="1">
                <a:solidFill>
                  <a:schemeClr val="accent1"/>
                </a:solidFill>
                <a:latin typeface="+mn-lt"/>
              </a:rPr>
              <a:t>aka.ms/</a:t>
            </a:r>
            <a:r>
              <a:rPr lang="en-US" sz="1800" b="1" err="1">
                <a:solidFill>
                  <a:schemeClr val="accent1"/>
                </a:solidFill>
                <a:latin typeface="+mn-lt"/>
              </a:rPr>
              <a:t>azuresqlbook</a:t>
            </a:r>
            <a:endParaRPr lang="en-US" sz="1800" b="1">
              <a:solidFill>
                <a:schemeClr val="accent1"/>
              </a:solidFill>
              <a:latin typeface="+mn-lt"/>
            </a:endParaRPr>
          </a:p>
        </p:txBody>
      </p:sp>
      <p:pic>
        <p:nvPicPr>
          <p:cNvPr id="46" name="Picture 45" descr="A picture containing text&#10;&#10;Description automatically generated">
            <a:extLst>
              <a:ext uri="{FF2B5EF4-FFF2-40B4-BE49-F238E27FC236}">
                <a16:creationId xmlns:a16="http://schemas.microsoft.com/office/drawing/2014/main" id="{8346C2D5-A6B2-4CA9-8C97-98B0C73106A2}"/>
              </a:ext>
            </a:extLst>
          </p:cNvPr>
          <p:cNvPicPr>
            <a:picLocks noChangeAspect="1"/>
          </p:cNvPicPr>
          <p:nvPr/>
        </p:nvPicPr>
        <p:blipFill>
          <a:blip r:embed="rId4"/>
          <a:stretch>
            <a:fillRect/>
          </a:stretch>
        </p:blipFill>
        <p:spPr>
          <a:xfrm>
            <a:off x="8619501" y="1660004"/>
            <a:ext cx="2552079" cy="3641418"/>
          </a:xfrm>
          <a:prstGeom prst="rect">
            <a:avLst/>
          </a:prstGeom>
        </p:spPr>
      </p:pic>
      <p:sp>
        <p:nvSpPr>
          <p:cNvPr id="51" name="TextBox 50">
            <a:extLst>
              <a:ext uri="{FF2B5EF4-FFF2-40B4-BE49-F238E27FC236}">
                <a16:creationId xmlns:a16="http://schemas.microsoft.com/office/drawing/2014/main" id="{21B58EA1-9A65-47B6-AC70-75D360A9C2D8}"/>
              </a:ext>
            </a:extLst>
          </p:cNvPr>
          <p:cNvSpPr txBox="1"/>
          <p:nvPr/>
        </p:nvSpPr>
        <p:spPr>
          <a:xfrm>
            <a:off x="8594055" y="5393833"/>
            <a:ext cx="3435938" cy="373930"/>
          </a:xfrm>
          <a:prstGeom prst="rect">
            <a:avLst/>
          </a:prstGeom>
          <a:noFill/>
        </p:spPr>
        <p:txBody>
          <a:bodyPr wrap="square">
            <a:spAutoFit/>
          </a:bodyPr>
          <a:lstStyle/>
          <a:p>
            <a:pPr marL="0" indent="0">
              <a:buNone/>
            </a:pPr>
            <a:r>
              <a:rPr lang="en-US" sz="1800" b="1">
                <a:solidFill>
                  <a:schemeClr val="accent1"/>
                </a:solidFill>
                <a:latin typeface="+mn-lt"/>
                <a:hlinkClick r:id="rId5"/>
              </a:rPr>
              <a:t>aka.ms/</a:t>
            </a:r>
            <a:r>
              <a:rPr lang="en-US" sz="1800" b="1" err="1">
                <a:solidFill>
                  <a:schemeClr val="accent1"/>
                </a:solidFill>
                <a:latin typeface="+mn-lt"/>
                <a:hlinkClick r:id="rId5"/>
              </a:rPr>
              <a:t>azuresqlfordevelopers</a:t>
            </a:r>
            <a:endParaRPr lang="en-US" sz="1800" b="1">
              <a:solidFill>
                <a:schemeClr val="accent1"/>
              </a:solidFill>
              <a:latin typeface="+mn-lt"/>
            </a:endParaRP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Open Q&amp;A</a:t>
            </a:r>
            <a:br>
              <a:rPr lang="en-US" sz="4400">
                <a:solidFill>
                  <a:schemeClr val="accent6"/>
                </a:solidFill>
              </a:rPr>
            </a:br>
            <a:r>
              <a:rPr lang="en-US" sz="4400">
                <a:solidFill>
                  <a:schemeClr val="accent2"/>
                </a:solidFill>
              </a:rPr>
              <a:t>Ask us anything</a:t>
            </a:r>
            <a:endParaRPr lang="en-US" sz="4400" spc="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defTabSz="914400">
              <a:spcBef>
                <a:spcPts val="600"/>
              </a:spcBef>
              <a:defRPr/>
            </a:pPr>
            <a:r>
              <a:rPr lang="en-US" sz="1200">
                <a:solidFill>
                  <a:srgbClr val="000000"/>
                </a:solidFill>
              </a:rPr>
              <a:t>Private Link support</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31202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err="1">
                <a:solidFill>
                  <a:schemeClr val="accent1"/>
                </a:solidFill>
                <a:latin typeface="+mj-lt"/>
              </a:rPr>
              <a:t>vCore</a:t>
            </a:r>
            <a:r>
              <a:rPr lang="en-US" sz="2000">
                <a:solidFill>
                  <a:schemeClr val="accent1"/>
                </a:solidFill>
                <a:latin typeface="+mj-lt"/>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t>
            </a:r>
            <a:r>
              <a:rPr kumimoji="0" lang="en-US" sz="1200" b="1" i="0" u="none" strike="noStrike" kern="1200" cap="none" spc="0" normalizeH="0" baseline="0" noProof="0">
                <a:ln>
                  <a:noFill/>
                </a:ln>
                <a:effectLst/>
                <a:uLnTx/>
                <a:uFillTx/>
                <a:latin typeface="Segoe UI"/>
                <a:ea typeface="+mn-ea"/>
                <a:cs typeface="+mn-cs"/>
              </a:rPr>
              <a:t>Azure Hybrid Benefit </a:t>
            </a:r>
            <a:r>
              <a:rPr kumimoji="0" lang="en-US" sz="1200" b="0" i="0" u="none" strike="noStrike" kern="1200" cap="none" spc="0" normalizeH="0" baseline="0" noProof="0">
                <a:ln>
                  <a:noFill/>
                </a:ln>
                <a:effectLst/>
                <a:uLnTx/>
                <a:uFillTx/>
                <a:latin typeface="Segoe UI"/>
                <a:ea typeface="+mn-ea"/>
                <a:cs typeface="+mn-cs"/>
              </a:rPr>
              <a:t>for SQL Server and </a:t>
            </a:r>
            <a:r>
              <a:rPr kumimoji="0" lang="en-US" sz="1200" b="1" i="0" u="none" strike="noStrike" kern="1200" cap="none" spc="0" normalizeH="0" baseline="0" noProof="0">
                <a:ln>
                  <a:noFill/>
                </a:ln>
                <a:effectLst/>
                <a:uLnTx/>
                <a:uFillTx/>
                <a:latin typeface="Segoe UI"/>
                <a:ea typeface="+mn-ea"/>
                <a:cs typeface="+mn-cs"/>
              </a:rPr>
              <a:t>Reserved Capacity </a:t>
            </a:r>
            <a:r>
              <a:rPr kumimoji="0" lang="en-US" sz="1200" b="0" i="0" u="none" strike="noStrike" kern="1200" cap="none" spc="0" normalizeH="0" baseline="0" noProof="0">
                <a:ln>
                  <a:noFill/>
                </a:ln>
                <a:effectLst/>
                <a:uLnTx/>
                <a:uFillTx/>
                <a:latin typeface="Segoe UI"/>
                <a:ea typeface="+mn-ea"/>
                <a:cs typeface="+mn-cs"/>
              </a:rPr>
              <a:t>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 and Managed Instance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200" y="1204244"/>
            <a:ext cx="9144000" cy="553998"/>
          </a:xfrm>
        </p:spPr>
        <p:txBody>
          <a:bodyPr/>
          <a:lstStyle/>
          <a:p>
            <a:r>
              <a:rPr lang="en-US"/>
              <a:t>Welcome to the Azure SQL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538883"/>
          </a:xfrm>
        </p:spPr>
        <p:txBody>
          <a:bodyPr/>
          <a:lstStyle/>
          <a:p>
            <a:r>
              <a:rPr lang="en-US"/>
              <a:t>Tips!</a:t>
            </a:r>
          </a:p>
          <a:p>
            <a:endParaRPr lang="en-US"/>
          </a:p>
          <a:p>
            <a:pPr marL="342900" indent="-342900">
              <a:buFont typeface="Arial" panose="020B0604020202020204" pitchFamily="34" charset="0"/>
              <a:buChar char="•"/>
            </a:pPr>
            <a:r>
              <a:rPr lang="en-US"/>
              <a:t>It's interactive, so you can ask questions. Just pop them in the Q&amp;A window.</a:t>
            </a:r>
          </a:p>
          <a:p>
            <a:pPr marL="342900" indent="-342900">
              <a:buFont typeface="Arial" panose="020B0604020202020204" pitchFamily="34" charset="0"/>
              <a:buChar char="•"/>
            </a:pPr>
            <a:r>
              <a:rPr lang="en-US"/>
              <a:t>There will be hands on activities which you can do now or later.</a:t>
            </a:r>
          </a:p>
          <a:p>
            <a:pPr marL="342900" indent="-342900">
              <a:buFont typeface="Arial" panose="020B0604020202020204" pitchFamily="34" charset="0"/>
              <a:buChar char="•"/>
            </a:pPr>
            <a:r>
              <a:rPr lang="en-US"/>
              <a:t>We will have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11A3F9C-15E6-48ED-BADF-6A0D9C6D1393}"/>
              </a:ext>
            </a:extLst>
          </p:cNvPr>
          <p:cNvGrpSpPr/>
          <p:nvPr/>
        </p:nvGrpSpPr>
        <p:grpSpPr>
          <a:xfrm>
            <a:off x="6626650" y="1162974"/>
            <a:ext cx="4930999" cy="4694350"/>
            <a:chOff x="6626649" y="1566096"/>
            <a:chExt cx="4930999" cy="4694349"/>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284470" y="5105829"/>
              <a:ext cx="4182439" cy="460169"/>
              <a:chOff x="7309642" y="4418763"/>
              <a:chExt cx="4183623"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40"/>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1"/>
                <a:ext cx="169325" cy="37252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1"/>
                <a:ext cx="169325" cy="37819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1"/>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1" y="4490519"/>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3" y="4502612"/>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4" y="4502965"/>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7"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1" y="4493693"/>
                <a:ext cx="169325" cy="384806"/>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30" y="4425063"/>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2" y="4418764"/>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4" y="4425616"/>
                <a:ext cx="169325" cy="376097"/>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6" y="4421959"/>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0" y="4418763"/>
                <a:ext cx="169325" cy="382454"/>
              </a:xfrm>
              <a:prstGeom prst="rect">
                <a:avLst/>
              </a:prstGeom>
              <a:noFill/>
            </p:spPr>
            <p:txBody>
              <a:bodyPr vert="vert270"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12462" y="6064168"/>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74613" y="3678382"/>
              <a:ext cx="315029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180547" y="2271319"/>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61464" y="1692407"/>
              <a:ext cx="4496184" cy="246221"/>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08015" y="1566096"/>
              <a:ext cx="3830779" cy="3118028"/>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180547" y="4167002"/>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06848" y="3499073"/>
              <a:ext cx="56331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175204" y="4971278"/>
              <a:ext cx="191773" cy="169277"/>
            </a:xfrm>
            <a:prstGeom prst="rect">
              <a:avLst/>
            </a:prstGeom>
            <a:noFill/>
          </p:spPr>
          <p:txBody>
            <a:bodyPr wrap="square" lIns="0" tIns="0" rIns="0" bIns="0" rtlCol="0">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mn-cs"/>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299760" y="2348975"/>
              <a:ext cx="4257888"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66171" y="3499073"/>
              <a:ext cx="663668"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389725"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65503"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39830" y="4232274"/>
              <a:ext cx="0" cy="822584"/>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42547" y="4232274"/>
              <a:ext cx="0" cy="822584"/>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45264" y="4232274"/>
              <a:ext cx="0" cy="822584"/>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47981" y="3963524"/>
              <a:ext cx="0" cy="1091334"/>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49548" y="3743796"/>
              <a:ext cx="1150" cy="1311062"/>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51291" y="3072750"/>
              <a:ext cx="110" cy="1979130"/>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56132" y="3690029"/>
              <a:ext cx="8394" cy="1364829"/>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58849" y="3487875"/>
              <a:ext cx="0" cy="1566983"/>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58518" y="2924863"/>
              <a:ext cx="8401" cy="2127017"/>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71663" y="2432734"/>
              <a:ext cx="0" cy="2622124"/>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41890" y="2514824"/>
              <a:ext cx="32490" cy="254003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70663" y="3550698"/>
              <a:ext cx="21273" cy="1501181"/>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07491" y="3622690"/>
              <a:ext cx="0" cy="1429190"/>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04895" y="3974153"/>
              <a:ext cx="9505" cy="1085181"/>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12925" y="4246359"/>
              <a:ext cx="0" cy="805521"/>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23023" y="4232073"/>
              <a:ext cx="3675" cy="819807"/>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25740" y="4223808"/>
              <a:ext cx="0" cy="828071"/>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28457" y="4232274"/>
              <a:ext cx="4138" cy="819606"/>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46366" y="4223808"/>
              <a:ext cx="5104" cy="828071"/>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39527" y="6075393"/>
              <a:ext cx="874171" cy="169277"/>
            </a:xfrm>
            <a:prstGeom prst="rect">
              <a:avLst/>
            </a:prstGeom>
            <a:noFill/>
          </p:spPr>
          <p:txBody>
            <a:bodyPr wrap="square" lIns="0" tIns="0" rIns="0" bIns="0" rtlCol="0">
              <a:spAutoFit/>
            </a:bodyPr>
            <a:lstStyle/>
            <a:p>
              <a:pPr marL="0" marR="0" lvl="0" indent="0" algn="ctr" defTabSz="91404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175325" y="6141705"/>
              <a:ext cx="191774" cy="4570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38253" y="6141705"/>
              <a:ext cx="191774" cy="457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380504" y="6141705"/>
              <a:ext cx="191774" cy="45706"/>
            </a:xfrm>
            <a:prstGeom prst="rect">
              <a:avLst/>
            </a:prstGeom>
            <a:solidFill>
              <a:srgbClr val="FFC000"/>
            </a:solidFill>
            <a:ln w="9525" cap="flat" cmpd="sng" algn="ctr">
              <a:solidFill>
                <a:srgbClr val="FFC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489866" y="6141705"/>
              <a:ext cx="191774" cy="45706"/>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58739" y="4254803"/>
              <a:ext cx="0" cy="805521"/>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68836" y="4240517"/>
              <a:ext cx="3675" cy="819807"/>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71553" y="4232252"/>
              <a:ext cx="0" cy="828071"/>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674270" y="4240718"/>
              <a:ext cx="4138" cy="819606"/>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792180" y="4225904"/>
              <a:ext cx="5104" cy="828071"/>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12839" y="4232252"/>
              <a:ext cx="5104" cy="828071"/>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22143" y="4280212"/>
              <a:ext cx="6502" cy="764868"/>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34514" y="4248004"/>
              <a:ext cx="0" cy="805521"/>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44612" y="4233718"/>
              <a:ext cx="3675" cy="819807"/>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47329" y="4225453"/>
              <a:ext cx="0" cy="828071"/>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50046" y="4233919"/>
              <a:ext cx="4138" cy="819606"/>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67955" y="4225453"/>
              <a:ext cx="5104" cy="828071"/>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299760" y="5052797"/>
              <a:ext cx="4218780" cy="2060"/>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299451" y="2382379"/>
              <a:ext cx="4213674" cy="267998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FFC000"/>
              </a:solidFill>
              <a:prstDash val="solid"/>
              <a:headEnd type="none" w="med" len="med"/>
              <a:tailEnd type="none" w="med" len="med"/>
            </a:ln>
            <a:effectLst/>
          </p:spPr>
          <p:txBody>
            <a:bodyPr rtlCol="0" anchor="ctr"/>
            <a:lstStyle/>
            <a:p>
              <a:pPr marL="0" marR="0" lvl="0" indent="0" algn="ctr"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0" cap="none" spc="0" normalizeH="0" baseline="0" noProof="0">
                <a:ln>
                  <a:noFill/>
                </a:ln>
                <a:solidFill>
                  <a:prstClr val="black"/>
                </a:solidFill>
                <a:effectLst/>
                <a:uLnTx/>
                <a:uFillTx/>
                <a:latin typeface="Segoe UI"/>
                <a:ea typeface="+mn-ea"/>
                <a:cs typeface="+mn-cs"/>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08015" y="4252736"/>
              <a:ext cx="4249633"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10499" y="4066858"/>
              <a:ext cx="368639" cy="1550259"/>
            </a:xfrm>
            <a:prstGeom prst="roundRect">
              <a:avLst/>
            </a:prstGeom>
            <a:no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9981137" y="4070139"/>
              <a:ext cx="833736" cy="1550259"/>
            </a:xfrm>
            <a:prstGeom prst="roundRect">
              <a:avLst/>
            </a:prstGeom>
            <a:noFill/>
            <a:ln w="12700" cap="rnd" cmpd="sng" algn="ctr">
              <a:solidFill>
                <a:schemeClr val="tx1"/>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792180" y="3690029"/>
              <a:ext cx="0" cy="348374"/>
            </a:xfrm>
            <a:prstGeom prst="straightConnector1">
              <a:avLst/>
            </a:prstGeom>
            <a:noFill/>
            <a:ln w="9525" cap="flat" cmpd="sng" algn="ctr">
              <a:solidFill>
                <a:schemeClr val="tx1"/>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39674" y="3690029"/>
              <a:ext cx="0" cy="348374"/>
            </a:xfrm>
            <a:prstGeom prst="straightConnector1">
              <a:avLst/>
            </a:prstGeom>
            <a:noFill/>
            <a:ln w="9525" cap="flat" cmpd="sng" algn="ctr">
              <a:solidFill>
                <a:schemeClr val="tx1"/>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4" y="1930549"/>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5" tIns="45707" rIns="91415" bIns="45707" numCol="1" anchor="t" anchorCtr="0" compatLnSpc="1">
                <a:prstTxWarp prst="textNoShape">
                  <a:avLst/>
                </a:prstTxWarp>
              </a:bodyP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21" y="3085806"/>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3" y="4241063"/>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73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9" y="1870692"/>
            <a:ext cx="4557659"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Line of business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Expense reporting and employee tracking apps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048025"/>
            <a:ext cx="4478256" cy="830997"/>
          </a:xfrm>
          <a:prstGeom prst="rect">
            <a:avLst/>
          </a:prstGeom>
        </p:spPr>
        <p:txBody>
          <a:bodyPr wrap="square">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E-commerce</a:t>
            </a:r>
            <a:r>
              <a:rPr kumimoji="0" lang="en-US" sz="1600" b="0" i="0" u="none" strike="noStrike" kern="1200" cap="none" spc="0" normalizeH="0" baseline="0" noProof="0">
                <a:ln>
                  <a:noFill/>
                </a:ln>
                <a:solidFill>
                  <a:prstClr val="black"/>
                </a:solidFill>
                <a:effectLst/>
                <a:uLnTx/>
                <a:uFillTx/>
                <a:latin typeface="Segoe UI Semibold"/>
                <a:ea typeface="+mn-ea"/>
                <a:cs typeface="+mn-cs"/>
              </a:rPr>
              <a:t>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61" y="4238667"/>
            <a:ext cx="6094271" cy="830997"/>
          </a:xfrm>
          <a:prstGeom prst="rect">
            <a:avLst/>
          </a:prstGeom>
        </p:spPr>
        <p:txBody>
          <a:bodyPr>
            <a:spAutoFit/>
          </a:bodyPr>
          <a:lstStyle/>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a:ea typeface="+mn-ea"/>
                <a:cs typeface="+mn-cs"/>
              </a:rPr>
              <a:t>Dev/test workloads </a:t>
            </a:r>
          </a:p>
          <a:p>
            <a:pPr marL="0" marR="0" lvl="0" indent="0" algn="l" defTabSz="914048"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mn-ea"/>
                <a:cs typeface="+mn-cs"/>
              </a:rPr>
              <a:t>Handling unpredictable workload needs </a:t>
            </a:r>
          </a:p>
          <a:p>
            <a:pPr marL="0" marR="0" lvl="0" indent="0" algn="l" defTabSz="914048"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black"/>
              </a:solidFill>
              <a:effectLst/>
              <a:uLnTx/>
              <a:uFillTx/>
              <a:latin typeface="Segoe UI"/>
              <a:ea typeface="+mn-ea"/>
              <a:cs typeface="+mn-cs"/>
            </a:endParaRPr>
          </a:p>
        </p:txBody>
      </p:sp>
      <p:sp>
        <p:nvSpPr>
          <p:cNvPr id="126" name="Title 1">
            <a:extLst>
              <a:ext uri="{FF2B5EF4-FFF2-40B4-BE49-F238E27FC236}">
                <a16:creationId xmlns:a16="http://schemas.microsoft.com/office/drawing/2014/main" id="{CFCCF162-4D4C-4EC4-85CC-255C3B6F3203}"/>
              </a:ext>
            </a:extLst>
          </p:cNvPr>
          <p:cNvSpPr txBox="1">
            <a:spLocks/>
          </p:cNvSpPr>
          <p:nvPr/>
        </p:nvSpPr>
        <p:spPr>
          <a:xfrm>
            <a:off x="578836" y="476054"/>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38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prstClr val="black"/>
                </a:solidFill>
                <a:effectLst/>
                <a:uLnTx/>
                <a:uFillTx/>
                <a:latin typeface="Segoe UI Semibold"/>
                <a:ea typeface="+mn-ea"/>
                <a:cs typeface="Segoe UI" pitchFamily="34" charset="0"/>
              </a:rPr>
              <a:t>Azure SQL Database Serverless</a:t>
            </a:r>
          </a:p>
        </p:txBody>
      </p:sp>
      <p:grpSp>
        <p:nvGrpSpPr>
          <p:cNvPr id="143" name="Group 142">
            <a:extLst>
              <a:ext uri="{FF2B5EF4-FFF2-40B4-BE49-F238E27FC236}">
                <a16:creationId xmlns:a16="http://schemas.microsoft.com/office/drawing/2014/main" id="{D0415BF9-BB9E-4380-A1D3-48BF4CBF001C}"/>
              </a:ext>
            </a:extLst>
          </p:cNvPr>
          <p:cNvGrpSpPr/>
          <p:nvPr/>
        </p:nvGrpSpPr>
        <p:grpSpPr>
          <a:xfrm>
            <a:off x="0" y="6215635"/>
            <a:ext cx="11444140" cy="324677"/>
            <a:chOff x="0" y="6058468"/>
            <a:chExt cx="11444140" cy="324677"/>
          </a:xfrm>
        </p:grpSpPr>
        <p:cxnSp>
          <p:nvCxnSpPr>
            <p:cNvPr id="144" name="Straight Arrow Connector 143">
              <a:extLst>
                <a:ext uri="{FF2B5EF4-FFF2-40B4-BE49-F238E27FC236}">
                  <a16:creationId xmlns:a16="http://schemas.microsoft.com/office/drawing/2014/main" id="{45670623-C9B1-439C-8287-312D9B413EF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5" name="Oval 144">
              <a:extLst>
                <a:ext uri="{FF2B5EF4-FFF2-40B4-BE49-F238E27FC236}">
                  <a16:creationId xmlns:a16="http://schemas.microsoft.com/office/drawing/2014/main" id="{6F103138-2BA8-428E-9D39-50742C2B374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6" name="Oval 145">
              <a:extLst>
                <a:ext uri="{FF2B5EF4-FFF2-40B4-BE49-F238E27FC236}">
                  <a16:creationId xmlns:a16="http://schemas.microsoft.com/office/drawing/2014/main" id="{9FDE67A6-4D81-4851-888D-D67574B9B86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7" name="Oval 146">
              <a:extLst>
                <a:ext uri="{FF2B5EF4-FFF2-40B4-BE49-F238E27FC236}">
                  <a16:creationId xmlns:a16="http://schemas.microsoft.com/office/drawing/2014/main" id="{79E04463-4871-415B-81CA-8DC42B5101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29BC5C4D-CF42-442B-9A46-E5942561BA2E}"/>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2EB61236-8B87-4C39-B5D0-B3C38B92557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097F7CB3-F580-48F6-91E9-6B35637D7723}"/>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51" name="TextBox 150">
              <a:extLst>
                <a:ext uri="{FF2B5EF4-FFF2-40B4-BE49-F238E27FC236}">
                  <a16:creationId xmlns:a16="http://schemas.microsoft.com/office/drawing/2014/main" id="{AB9BA515-EF72-45E0-95E0-BD2A00167C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152" name="TextBox 151">
              <a:extLst>
                <a:ext uri="{FF2B5EF4-FFF2-40B4-BE49-F238E27FC236}">
                  <a16:creationId xmlns:a16="http://schemas.microsoft.com/office/drawing/2014/main" id="{E61A222A-8F03-4CE3-A322-6E01D9E8106A}"/>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153" name="TextBox 152">
              <a:extLst>
                <a:ext uri="{FF2B5EF4-FFF2-40B4-BE49-F238E27FC236}">
                  <a16:creationId xmlns:a16="http://schemas.microsoft.com/office/drawing/2014/main" id="{C465B66A-FF02-4DD5-AAD3-1C8214DC11BD}"/>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154" name="TextBox 153">
              <a:extLst>
                <a:ext uri="{FF2B5EF4-FFF2-40B4-BE49-F238E27FC236}">
                  <a16:creationId xmlns:a16="http://schemas.microsoft.com/office/drawing/2014/main" id="{B090B1A7-20F8-4B67-A271-31286770229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Database serverless</a:t>
            </a:r>
            <a:endParaRPr lang="en-US" sz="4400" spc="0">
              <a:solidFill>
                <a:schemeClr val="accent2"/>
              </a:solidFill>
            </a:endParaRPr>
          </a:p>
        </p:txBody>
      </p:sp>
    </p:spTree>
    <p:extLst>
      <p:ext uri="{BB962C8B-B14F-4D97-AF65-F5344CB8AC3E}">
        <p14:creationId xmlns:p14="http://schemas.microsoft.com/office/powerpoint/2010/main" val="5967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4"/>
            <a:ext cx="3867370" cy="4401205"/>
          </a:xfrm>
          <a:prstGeom prst="rect">
            <a:avLst/>
          </a:prstGeom>
          <a:noFill/>
        </p:spPr>
        <p:txBody>
          <a:bodyPr wrap="squar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Future</a:t>
            </a:r>
          </a:p>
          <a:p>
            <a:pPr lvl="0">
              <a:spcAft>
                <a:spcPts val="600"/>
              </a:spcAft>
            </a:pPr>
            <a:r>
              <a:rPr lang="en-US" sz="1400">
                <a:solidFill>
                  <a:srgbClr val="000000"/>
                </a:solidFill>
                <a:cs typeface="Segoe UI Semilight" panose="020B0402040204020203" pitchFamily="34" charset="0"/>
              </a:rPr>
              <a:t>Future hardware generations</a:t>
            </a:r>
          </a:p>
          <a:p>
            <a:pPr lvl="0">
              <a:spcAft>
                <a:spcPts val="600"/>
              </a:spcAft>
            </a:pPr>
            <a:r>
              <a:rPr lang="en-US" sz="1400">
                <a:solidFill>
                  <a:srgbClr val="000000"/>
                </a:solidFill>
                <a:cs typeface="Segoe UI Semilight" panose="020B0402040204020203" pitchFamily="34" charset="0"/>
              </a:rPr>
              <a:t>M-series (memory optimized)</a:t>
            </a:r>
          </a:p>
          <a:p>
            <a:pPr marL="742933" lvl="1" indent="-285750">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128 vCores (hyperthreaded)</a:t>
            </a:r>
          </a:p>
          <a:p>
            <a:pPr marL="742933" lvl="1" indent="-285750">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3.8 TB memory</a:t>
            </a:r>
          </a:p>
          <a:p>
            <a:pPr marL="742933" lvl="1" indent="-285750">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Business critical </a:t>
            </a:r>
          </a:p>
          <a:p>
            <a:pPr lvl="0">
              <a:spcAft>
                <a:spcPts val="600"/>
              </a:spcAft>
            </a:pPr>
            <a:r>
              <a:rPr lang="en-US" sz="1400">
                <a:solidFill>
                  <a:srgbClr val="000000"/>
                </a:solidFill>
                <a:cs typeface="Segoe UI Semilight" panose="020B0402040204020203" pitchFamily="34" charset="0"/>
              </a:rPr>
              <a:t>Fsv2-series (compute optimized)</a:t>
            </a:r>
          </a:p>
          <a:p>
            <a:pPr marL="742933" lvl="1" indent="-285750">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72 vCores (hyperthreaded)</a:t>
            </a:r>
          </a:p>
          <a:p>
            <a:pPr marL="742933" lvl="1" indent="-285750">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3.4 GHz sustained turbo clock speed</a:t>
            </a:r>
          </a:p>
          <a:p>
            <a:pPr marL="742933" lvl="1" indent="-285750">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General purpose</a:t>
            </a:r>
          </a:p>
          <a:p>
            <a:pPr>
              <a:spcAft>
                <a:spcPts val="600"/>
              </a:spcAft>
              <a:buClr>
                <a:schemeClr val="accent1"/>
              </a:buClr>
            </a:pPr>
            <a:r>
              <a:rPr lang="en-US" sz="1400">
                <a:solidFill>
                  <a:srgbClr val="000000"/>
                </a:solidFill>
                <a:cs typeface="Segoe UI Semilight" panose="020B0402040204020203" pitchFamily="34" charset="0"/>
              </a:rPr>
              <a:t>DC-series (confidential computing)</a:t>
            </a:r>
          </a:p>
          <a:p>
            <a:pPr marL="742933" lvl="1" indent="-285750">
              <a:spcAft>
                <a:spcPts val="600"/>
              </a:spcAft>
              <a:buClr>
                <a:schemeClr val="accent1"/>
              </a:buClr>
              <a:buFont typeface="Arial" panose="020B0604020202020204" pitchFamily="34" charset="0"/>
              <a:buChar char="•"/>
            </a:pPr>
            <a:r>
              <a:rPr lang="en-US" sz="1400" b="0" i="0">
                <a:solidFill>
                  <a:srgbClr val="171717"/>
                </a:solidFill>
                <a:effectLst/>
                <a:latin typeface="Segoe UI" panose="020B0502040204020203" pitchFamily="34" charset="0"/>
              </a:rPr>
              <a:t>Intel SGX technology</a:t>
            </a:r>
          </a:p>
          <a:p>
            <a:pPr marL="742933" lvl="1" indent="-285750">
              <a:spcAft>
                <a:spcPts val="600"/>
              </a:spcAft>
              <a:buClr>
                <a:schemeClr val="accent1"/>
              </a:buClr>
              <a:buFont typeface="Arial" panose="020B0604020202020204" pitchFamily="34" charset="0"/>
              <a:buChar char="•"/>
            </a:pPr>
            <a:r>
              <a:rPr lang="en-US" sz="1400">
                <a:solidFill>
                  <a:srgbClr val="171717"/>
                </a:solidFill>
                <a:latin typeface="Segoe UI" panose="020B0502040204020203" pitchFamily="34" charset="0"/>
                <a:cs typeface="Segoe UI Semilight" panose="020B0402040204020203" pitchFamily="34" charset="0"/>
              </a:rPr>
              <a:t>8 vCores</a:t>
            </a:r>
          </a:p>
          <a:p>
            <a:pPr marL="742933" lvl="1" indent="-285750">
              <a:spcAft>
                <a:spcPts val="600"/>
              </a:spcAft>
              <a:buClr>
                <a:schemeClr val="accent1"/>
              </a:buClr>
              <a:buFont typeface="Arial" panose="020B0604020202020204" pitchFamily="34" charset="0"/>
              <a:buChar char="•"/>
            </a:pPr>
            <a:r>
              <a:rPr lang="en-US" sz="1400">
                <a:solidFill>
                  <a:srgbClr val="171717"/>
                </a:solidFill>
                <a:latin typeface="Segoe UI" panose="020B0502040204020203" pitchFamily="34" charset="0"/>
                <a:cs typeface="Segoe UI Semilight" panose="020B0402040204020203" pitchFamily="34" charset="0"/>
              </a:rPr>
              <a:t>4.5GB per core</a:t>
            </a:r>
            <a:endParaRPr lang="en-US" sz="1400">
              <a:solidFill>
                <a:srgbClr val="000000"/>
              </a:solidFill>
              <a:cs typeface="Segoe UI Semilight" panose="020B0402040204020203" pitchFamily="34" charset="0"/>
            </a:endParaRPr>
          </a:p>
          <a:p>
            <a:pPr algn="l"/>
            <a:endParaRPr lang="en-US" sz="14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Gen5</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a:t>
            </a:r>
            <a:r>
              <a:rPr lang="en-US" sz="1400" err="1">
                <a:solidFill>
                  <a:srgbClr val="000000"/>
                </a:solidFill>
                <a:cs typeface="Segoe UI Semilight" panose="020B0402040204020203" pitchFamily="34" charset="0"/>
              </a:rPr>
              <a:t>vCore</a:t>
            </a:r>
            <a:r>
              <a:rPr lang="en-US" sz="1400">
                <a:solidFill>
                  <a:srgbClr val="000000"/>
                </a:solidFill>
                <a:cs typeface="Segoe UI Semilight" panose="020B0402040204020203" pitchFamily="34" charset="0"/>
              </a:rPr>
              <a:t>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Up to 4 TB of local storage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0880168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Powershell</a:t>
            </a:r>
            <a:endParaRPr lang="en-US" sz="1400">
              <a:solidFill>
                <a:schemeClr val="accent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az</a:t>
            </a:r>
            <a:r>
              <a:rPr lang="en-US" sz="1400">
                <a:solidFill>
                  <a:schemeClr val="accent1"/>
                </a:solidFill>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sqlcmd</a:t>
            </a:r>
            <a:endParaRPr lang="en-US" sz="1400">
              <a:solidFill>
                <a:schemeClr val="accent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bcp</a:t>
            </a:r>
            <a:endParaRPr lang="en-US" sz="1400">
              <a:solidFill>
                <a:schemeClr val="accent1"/>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SQL unified experience</a:t>
            </a:r>
            <a:endParaRPr lang="en-US" sz="4400" spc="0">
              <a:solidFill>
                <a:schemeClr val="accent2"/>
              </a:solidFill>
            </a:endParaRPr>
          </a:p>
        </p:txBody>
      </p:sp>
    </p:spTree>
    <p:extLst>
      <p:ext uri="{BB962C8B-B14F-4D97-AF65-F5344CB8AC3E}">
        <p14:creationId xmlns:p14="http://schemas.microsoft.com/office/powerpoint/2010/main" val="16903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411088767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rPr>
              <a:t>azure.com/AMP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a:solidFill>
                  <a:schemeClr val="accent1"/>
                </a:solidFill>
                <a:hlinkClick r:id="rId4"/>
              </a:rPr>
              <a:t>aka.ms/</a:t>
            </a:r>
            <a:r>
              <a:rPr lang="en-US" sz="1400" err="1">
                <a:solidFill>
                  <a:schemeClr val="accent1"/>
                </a:solidFill>
                <a:hlinkClick r:id="rId4"/>
              </a:rPr>
              <a:t>datamigration</a:t>
            </a:r>
            <a:endParaRPr lang="en-US" sz="140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a:t>
            </a:r>
            <a:r>
              <a:rPr lang="en-US" sz="2400" spc="-50" err="1">
                <a:ln w="3175">
                  <a:noFill/>
                </a:ln>
                <a:solidFill>
                  <a:schemeClr val="accent1"/>
                </a:solidFill>
                <a:latin typeface="+mj-lt"/>
                <a:cs typeface="Segoe UI" pitchFamily="34" charset="0"/>
                <a:hlinkClick r:id="rId3"/>
              </a:rPr>
              <a:t>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hlinkClick r:id="rId4" action="ppaction://hlinksldjump"/>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hlinkClick r:id="rId5" action="ppaction://hlinksldjump"/>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hlinkClick r:id="rId6" action="ppaction://hlinksldjump"/>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hlinkClick r:id="rId7" action="ppaction://hlinksldjump"/>
              </a:rPr>
              <a:t>Module 4</a:t>
            </a:r>
            <a:endParaRPr lang="en-US" sz="1600">
              <a:solidFill>
                <a:srgbClr val="0078D4"/>
              </a:solidFill>
            </a:endParaRP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hlinkClick r:id="rId8" action="ppaction://hlinksldjump"/>
              </a:rPr>
              <a:t>Module 5</a:t>
            </a:r>
            <a:endParaRPr lang="en-US" sz="1600">
              <a:solidFill>
                <a:srgbClr val="0078D4"/>
              </a:solidFill>
            </a:endParaRP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hlinkClick r:id="rId9" action="ppaction://hlinksldjump"/>
              </a:rPr>
              <a:t>Module 6</a:t>
            </a:r>
            <a:endParaRPr lang="en-US" sz="1600">
              <a:solidFill>
                <a:srgbClr val="0078D4"/>
              </a:solidFill>
            </a:endParaRP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12"/>
              </a:rPr>
              <a:t>aka.ms/azuresqlfundamentals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err="1"/>
                <a:t>vCores</a:t>
              </a:r>
              <a:endParaRPr lang="en-US" sz="1000" b="1"/>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err="1"/>
                <a:t>vCore</a:t>
              </a:r>
              <a:endParaRPr lang="en-US" sz="1000" b="1"/>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2523768"/>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Transaction Log Rate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Data IOPS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a:t>
            </a:r>
            <a:r>
              <a:rPr lang="en-US" sz="1800" err="1">
                <a:solidFill>
                  <a:srgbClr val="0078D4"/>
                </a:solidFill>
              </a:rPr>
              <a:t>tempdb</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a:solidFill>
                  <a:schemeClr val="tx1"/>
                </a:solidFill>
              </a:rPr>
              <a:t>VNet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a:p>
            <a:pPr marL="114300" lvl="1" indent="-106363">
              <a:lnSpc>
                <a:spcPts val="2000"/>
              </a:lnSpc>
              <a:buClr>
                <a:schemeClr val="accent1"/>
              </a:buClr>
              <a:buFont typeface="Arial" panose="020B0604020202020204" pitchFamily="34" charset="0"/>
              <a:buChar char="•"/>
            </a:pPr>
            <a:r>
              <a:rPr lang="en-US" sz="1200">
                <a:solidFill>
                  <a:schemeClr val="tx1"/>
                </a:solidFill>
              </a:rPr>
              <a:t>Minimum TLS</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Additional settings</a:t>
            </a:r>
          </a:p>
          <a:p>
            <a:pPr marL="114300" lvl="1" indent="-106363">
              <a:lnSpc>
                <a:spcPts val="2000"/>
              </a:lnSpc>
              <a:buClr>
                <a:schemeClr val="accent1"/>
              </a:buClr>
              <a:buFont typeface="Arial" panose="020B0604020202020204" pitchFamily="34" charset="0"/>
              <a:buChar char="•"/>
            </a:pPr>
            <a:r>
              <a:rPr lang="en-US" sz="1200">
                <a:solidFill>
                  <a:schemeClr val="tx1"/>
                </a:solidFill>
              </a:rPr>
              <a:t>Data source (DB)</a:t>
            </a:r>
          </a:p>
          <a:p>
            <a:pPr marL="114300" lvl="1" indent="-106363">
              <a:lnSpc>
                <a:spcPts val="2000"/>
              </a:lnSpc>
              <a:buClr>
                <a:schemeClr val="accent1"/>
              </a:buClr>
              <a:buFont typeface="Arial" panose="020B0604020202020204" pitchFamily="34" charset="0"/>
              <a:buChar char="•"/>
            </a:pPr>
            <a:r>
              <a:rPr lang="en-US" sz="1200">
                <a:solidFill>
                  <a:schemeClr val="tx1"/>
                </a:solidFill>
              </a:rPr>
              <a:t>Server Collation (MI)</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Collation (DB)</a:t>
            </a:r>
          </a:p>
          <a:p>
            <a:pPr marL="114300" lvl="1" indent="-106363">
              <a:lnSpc>
                <a:spcPts val="2000"/>
              </a:lnSpc>
              <a:buClr>
                <a:schemeClr val="accent1"/>
              </a:buClr>
              <a:buFont typeface="Arial" panose="020B0604020202020204" pitchFamily="34" charset="0"/>
              <a:buChar char="•"/>
            </a:pPr>
            <a:r>
              <a:rPr lang="en-US" sz="1200">
                <a:solidFill>
                  <a:schemeClr val="tx1"/>
                </a:solidFill>
              </a:rPr>
              <a:t>Time zone (MI)</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Azure Defender (DB)</a:t>
            </a:r>
          </a:p>
          <a:p>
            <a:pPr marL="114300" lvl="1" indent="-106363">
              <a:lnSpc>
                <a:spcPts val="2000"/>
              </a:lnSpc>
              <a:buClr>
                <a:schemeClr val="accent1"/>
              </a:buClr>
              <a:buFont typeface="Arial" panose="020B0604020202020204" pitchFamily="34" charset="0"/>
              <a:buChar char="•"/>
            </a:pPr>
            <a:r>
              <a:rPr lang="en-US" sz="1200">
                <a:solidFill>
                  <a:schemeClr val="tx1"/>
                </a:solidFill>
              </a:rPr>
              <a:t>Maintenance windows</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Tags (DB)</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Azure SQL</a:t>
            </a:r>
            <a:endParaRPr lang="en-US" sz="4400" spc="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a:t>
            </a:r>
            <a:r>
              <a:rPr lang="en-US" sz="1200" err="1">
                <a:solidFill>
                  <a:schemeClr val="tx1"/>
                </a:solidFill>
              </a:rPr>
              <a:t>deployment+density</a:t>
            </a:r>
            <a:endParaRPr lang="en-US" sz="1200">
              <a:solidFill>
                <a:schemeClr val="tx1"/>
              </a:solidFill>
            </a:endParaRP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585323"/>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sys.databases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sys.objects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sys.dm_os_schedulers</a:t>
              </a:r>
              <a:endParaRPr lang="en-US" sz="1400">
                <a:gradFill>
                  <a:gsLst>
                    <a:gs pos="2917">
                      <a:schemeClr val="tx1"/>
                    </a:gs>
                    <a:gs pos="30000">
                      <a:schemeClr val="tx1"/>
                    </a:gs>
                  </a:gsLst>
                  <a:lin ang="5400000" scaled="0"/>
                </a:gradFill>
                <a:latin typeface="Lucida Console" panose="020B0609040504020204" pitchFamily="49" charset="0"/>
              </a:endParaRPr>
            </a:p>
            <a:p>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sys.dm_os_sys_info</a:t>
              </a:r>
              <a:endParaRPr lang="en-US" sz="1400">
                <a:solidFill>
                  <a:schemeClr val="accent1"/>
                </a:soli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sys.dm_exec_requests</a:t>
              </a:r>
            </a:p>
            <a:p>
              <a:r>
                <a:rPr lang="en-US" sz="1400">
                  <a:latin typeface="Lucida Console" panose="020B0609040504020204" pitchFamily="49" charset="0"/>
                </a:rPr>
                <a:t>SELECT SERVERPROPERTY('</a:t>
              </a:r>
              <a:r>
                <a:rPr lang="en-US" sz="1400" err="1">
                  <a:latin typeface="Lucida Console" panose="020B0609040504020204" pitchFamily="49" charset="0"/>
                </a:rPr>
                <a:t>EngineEdition</a:t>
              </a:r>
              <a:r>
                <a:rPr lang="en-US" sz="1400">
                  <a:latin typeface="Lucida Console" panose="020B0609040504020204" pitchFamily="49" charset="0"/>
                </a:rPr>
                <a:t>')</a:t>
              </a: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sys.dm_user_db_resource_governance</a:t>
              </a:r>
              <a:endParaRPr lang="en-US" sz="1400">
                <a:solidFill>
                  <a:srgbClr val="00B050"/>
                </a:solidFill>
                <a:latin typeface="Lucida Console" panose="020B0609040504020204" pitchFamily="49" charset="0"/>
              </a:endParaRP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sys.dm_instance_resource_governance</a:t>
              </a:r>
              <a:endParaRPr lang="en-US" sz="1400">
                <a:solidFill>
                  <a:srgbClr val="00B050"/>
                </a:solidFill>
                <a:latin typeface="Lucida Console" panose="020B0609040504020204" pitchFamily="49" charset="0"/>
              </a:endParaRP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SELECT * FROM </a:t>
            </a:r>
            <a:r>
              <a:rPr lang="en-US" sz="1800" err="1">
                <a:solidFill>
                  <a:srgbClr val="0078D4"/>
                </a:solidFill>
              </a:rPr>
              <a:t>sys.dm_os_schedulers</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SELECT * FROM 	</a:t>
            </a:r>
            <a:r>
              <a:rPr lang="en-US" sz="1800" err="1">
                <a:solidFill>
                  <a:srgbClr val="0078D4"/>
                </a:solidFill>
              </a:rPr>
              <a:t>sys.dm_user_db_resource_governance</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SELECT * FROM </a:t>
            </a:r>
            <a:r>
              <a:rPr lang="en-US" sz="1800" err="1">
                <a:solidFill>
                  <a:srgbClr val="0078D4"/>
                </a:solidFill>
              </a:rPr>
              <a:t>sys.dm_exec_requests</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SELECT * FROM </a:t>
            </a:r>
            <a:r>
              <a:rPr lang="en-US" sz="1800" err="1">
                <a:solidFill>
                  <a:srgbClr val="0078D4"/>
                </a:solidFill>
              </a:rPr>
              <a:t>sys.dm_os_process_memory</a:t>
            </a:r>
            <a:endParaRPr lang="en-US" sz="1800">
              <a:solidFill>
                <a:srgbClr val="0078D4"/>
              </a:solidFill>
            </a:endParaRP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err="1">
                  <a:solidFill>
                    <a:schemeClr val="tx1"/>
                  </a:solidFill>
                </a:rPr>
                <a:t>sp_configure</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 size (indirectly)</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95601" y="1122376"/>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err="1">
                  <a:solidFill>
                    <a:schemeClr val="tx1"/>
                  </a:solidFill>
                </a:rPr>
                <a:t>dbcompat</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458304" y="1204247"/>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4"/>
            <a:ext cx="4063018" cy="4199609"/>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forced</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88A268AB-E7BE-46C0-BE78-8643755810BE}"/>
              </a:ext>
            </a:extLst>
          </p:cNvPr>
          <p:cNvSpPr txBox="1"/>
          <p:nvPr/>
        </p:nvSpPr>
        <p:spPr>
          <a:xfrm>
            <a:off x="8311674" y="5802981"/>
            <a:ext cx="2856936"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 We may use locked pages on some SLOs</a:t>
            </a:r>
          </a:p>
        </p:txBody>
      </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10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154436"/>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SLO determines </a:t>
            </a:r>
            <a:r>
              <a:rPr lang="en-US" sz="1200" b="1" i="1"/>
              <a:t>maximum possible size</a:t>
            </a:r>
          </a:p>
          <a:p>
            <a:pPr>
              <a:spcAft>
                <a:spcPts val="600"/>
              </a:spcAft>
              <a:buClr>
                <a:schemeClr val="accent1"/>
              </a:buClr>
            </a:pPr>
            <a:r>
              <a:rPr lang="en-US" sz="1200"/>
              <a:t>You choose </a:t>
            </a:r>
            <a:r>
              <a:rPr lang="en-US" sz="1200" b="1"/>
              <a:t>max storage </a:t>
            </a:r>
            <a:r>
              <a:rPr lang="en-US" sz="1200"/>
              <a:t>for </a:t>
            </a:r>
            <a:r>
              <a:rPr lang="en-US" sz="1200" b="1"/>
              <a:t>instance</a:t>
            </a:r>
            <a:r>
              <a:rPr lang="en-US" sz="1200"/>
              <a:t> (up to maximum possible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2339102"/>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SLO determines </a:t>
            </a:r>
            <a:r>
              <a:rPr lang="en-US" sz="1200" b="1" i="1"/>
              <a:t>maximum possible size</a:t>
            </a:r>
          </a:p>
          <a:p>
            <a:pPr lvl="0">
              <a:spcAft>
                <a:spcPts val="600"/>
              </a:spcAft>
              <a:buClr>
                <a:schemeClr val="accent1"/>
              </a:buClr>
            </a:pPr>
            <a:r>
              <a:rPr lang="en-US" sz="1200"/>
              <a:t>You choose </a:t>
            </a:r>
            <a:r>
              <a:rPr lang="en-US" sz="1200" b="1"/>
              <a:t>Data max size</a:t>
            </a:r>
            <a:r>
              <a:rPr lang="en-US" sz="1200"/>
              <a:t> or MAXSIZE is the max possible size of </a:t>
            </a:r>
            <a:r>
              <a:rPr lang="en-US" sz="1200" b="1"/>
              <a:t>database</a:t>
            </a:r>
            <a:r>
              <a:rPr lang="en-US" sz="1200"/>
              <a:t> files (we may create multiple) up to possible maximum size</a:t>
            </a:r>
          </a:p>
          <a:p>
            <a:pPr lvl="0">
              <a:spcAft>
                <a:spcPts val="600"/>
              </a:spcAft>
              <a:buClr>
                <a:schemeClr val="accent1"/>
              </a:buClr>
            </a:pPr>
            <a:r>
              <a:rPr lang="en-US" sz="1200"/>
              <a:t>Database file(s) “</a:t>
            </a:r>
            <a:r>
              <a:rPr lang="en-US" sz="1200" err="1"/>
              <a:t>maxsize</a:t>
            </a:r>
            <a:r>
              <a:rPr lang="en-US" sz="1200"/>
              <a:t>” may grow to “Data max size”</a:t>
            </a:r>
          </a:p>
          <a:p>
            <a:pPr lvl="0">
              <a:spcAft>
                <a:spcPts val="600"/>
              </a:spcAft>
              <a:buClr>
                <a:schemeClr val="accent1"/>
              </a:buClr>
            </a:pPr>
            <a:r>
              <a:rPr lang="en-US" sz="1200"/>
              <a:t>Transaction Log maximum (accounted separately) is 30% of “Data max size” (vCore)</a:t>
            </a:r>
          </a:p>
          <a:p>
            <a:pPr lvl="0">
              <a:spcAft>
                <a:spcPts val="600"/>
              </a:spcAft>
              <a:buClr>
                <a:schemeClr val="accent1"/>
              </a:buClr>
            </a:pPr>
            <a:r>
              <a:rPr lang="en-US" sz="1200"/>
              <a:t>Log regularly truncated due to automatic backups (ADR on by default)</a:t>
            </a:r>
          </a:p>
          <a:p>
            <a:pPr>
              <a:spcAft>
                <a:spcPts val="600"/>
              </a:spcAft>
              <a:buClr>
                <a:schemeClr val="accent1"/>
              </a:buClr>
            </a:pPr>
            <a:r>
              <a:rPr lang="en-US" sz="1200"/>
              <a:t>Hyperscale creates db of fixed size and grows automatically (no max)</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additional space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a:t>
              </a:r>
              <a:r>
                <a:rPr kumimoji="0" lang="en-US" sz="1400" b="0" i="0" u="none" strike="noStrike" kern="1200" cap="none" spc="0" normalizeH="0" baseline="0" noProof="0" err="1">
                  <a:ln>
                    <a:noFill/>
                  </a:ln>
                  <a:solidFill>
                    <a:srgbClr val="000000"/>
                  </a:solidFill>
                  <a:effectLst/>
                  <a:uLnTx/>
                  <a:uFillTx/>
                  <a:latin typeface="Segoe UI"/>
                  <a:ea typeface="+mn-ea"/>
                  <a:cs typeface="+mn-cs"/>
                </a:rPr>
                <a:t>db</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5548088" y="4865799"/>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527562" y="1937306"/>
            <a:ext cx="1282723" cy="400110"/>
          </a:xfrm>
          <a:prstGeom prst="rect">
            <a:avLst/>
          </a:prstGeom>
          <a:noFill/>
        </p:spPr>
        <p:txBody>
          <a:bodyPr wrap="none" lIns="91440" tIns="45720" rIns="91440" bIns="45720">
            <a:spAutoFit/>
          </a:bodyPr>
          <a:lstStyle/>
          <a:p>
            <a:pPr algn="ctr"/>
            <a:r>
              <a:rPr lang="en-US" sz="2000" b="0" cap="none" spc="0">
                <a:ln w="0"/>
              </a:rPr>
              <a:t>Bulk copy</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6285148" y="5179086"/>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3" name="Picture 2">
            <a:extLst>
              <a:ext uri="{FF2B5EF4-FFF2-40B4-BE49-F238E27FC236}">
                <a16:creationId xmlns:a16="http://schemas.microsoft.com/office/drawing/2014/main" id="{D63B3949-28C9-4CBB-ADB9-667A87D9925A}"/>
              </a:ext>
            </a:extLst>
          </p:cNvPr>
          <p:cNvPicPr>
            <a:picLocks noChangeAspect="1"/>
          </p:cNvPicPr>
          <p:nvPr/>
        </p:nvPicPr>
        <p:blipFill>
          <a:blip r:embed="rId13"/>
          <a:stretch>
            <a:fillRect/>
          </a:stretch>
        </p:blipFill>
        <p:spPr>
          <a:xfrm>
            <a:off x="2216603" y="4770826"/>
            <a:ext cx="1831335" cy="408260"/>
          </a:xfrm>
          <a:prstGeom prst="rect">
            <a:avLst/>
          </a:prstGeom>
        </p:spPr>
      </p:pic>
      <p:sp>
        <p:nvSpPr>
          <p:cNvPr id="4" name="Rectangle 3">
            <a:extLst>
              <a:ext uri="{FF2B5EF4-FFF2-40B4-BE49-F238E27FC236}">
                <a16:creationId xmlns:a16="http://schemas.microsoft.com/office/drawing/2014/main" id="{453BB0B4-F9CC-42FA-942F-0D5900F51272}"/>
              </a:ext>
            </a:extLst>
          </p:cNvPr>
          <p:cNvSpPr/>
          <p:nvPr/>
        </p:nvSpPr>
        <p:spPr>
          <a:xfrm>
            <a:off x="2644187" y="5179086"/>
            <a:ext cx="976165" cy="400110"/>
          </a:xfrm>
          <a:prstGeom prst="rect">
            <a:avLst/>
          </a:prstGeom>
          <a:noFill/>
        </p:spPr>
        <p:txBody>
          <a:bodyPr wrap="none" lIns="91440" tIns="45720" rIns="91440" bIns="45720">
            <a:spAutoFit/>
          </a:bodyPr>
          <a:lstStyle/>
          <a:p>
            <a:pPr algn="ctr"/>
            <a:r>
              <a:rPr lang="en-US" sz="2000" b="0" cap="none" spc="0">
                <a:ln w="0"/>
              </a:rPr>
              <a:t>bacpac</a:t>
            </a:r>
          </a:p>
        </p:txBody>
      </p:sp>
    </p:spTree>
    <p:extLst>
      <p:ext uri="{BB962C8B-B14F-4D97-AF65-F5344CB8AC3E}">
        <p14:creationId xmlns:p14="http://schemas.microsoft.com/office/powerpoint/2010/main" val="2933295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215443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Spark can be a very efficient method to load large amounts of data</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Restore natively in </a:t>
            </a:r>
            <a:br>
              <a:rPr lang="en-US" sz="4400">
                <a:solidFill>
                  <a:schemeClr val="accent2"/>
                </a:solidFill>
              </a:rPr>
            </a:br>
            <a:r>
              <a:rPr lang="en-US" sz="4400">
                <a:solidFill>
                  <a:schemeClr val="accent2"/>
                </a:solidFill>
              </a:rPr>
              <a:t>SQL Managed Instance</a:t>
            </a:r>
            <a:endParaRPr lang="en-US" sz="4400" spc="0">
              <a:solidFill>
                <a:schemeClr val="accent2"/>
              </a:solidFill>
            </a:endParaRPr>
          </a:p>
        </p:txBody>
      </p:sp>
    </p:spTree>
    <p:extLst>
      <p:ext uri="{BB962C8B-B14F-4D97-AF65-F5344CB8AC3E}">
        <p14:creationId xmlns:p14="http://schemas.microsoft.com/office/powerpoint/2010/main" val="140090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15500298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979778"/>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The</a:t>
            </a:r>
            <a:r>
              <a:rPr kumimoji="0" lang="en-US" sz="3600" b="0" i="0" u="none" strike="noStrike" kern="1200" cap="none" spc="-50" normalizeH="0" baseline="0" noProof="0">
                <a:ln w="3175">
                  <a:noFill/>
                </a:ln>
                <a:solidFill>
                  <a:srgbClr val="0078D4"/>
                </a:solidFill>
                <a:effectLst/>
                <a:uLnTx/>
                <a:uFillTx/>
                <a:latin typeface="Segoe UI Semibold"/>
                <a:ea typeface="+mn-ea"/>
                <a:cs typeface="Segoe UI" panose="020B0502040204020203" pitchFamily="34" charset="0"/>
              </a:rPr>
              <a:t> </a:t>
            </a:r>
            <a:r>
              <a:rPr kumimoji="0" lang="en-US" sz="3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rPr>
              <a:t>Azure SQL </a:t>
            </a:r>
            <a:r>
              <a:rPr kumimoji="0" lang="en-US" sz="36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1077218"/>
          </a:xfrm>
        </p:spPr>
        <p:txBody>
          <a:bodyPr/>
          <a:lstStyle/>
          <a:p>
            <a:pPr marL="457200" lvl="0" indent="-457200">
              <a:spcAft>
                <a:spcPts val="600"/>
              </a:spcAft>
              <a:defRPr/>
            </a:pPr>
            <a:r>
              <a:rPr lang="en-US" sz="2000">
                <a:solidFill>
                  <a:schemeClr val="tx2"/>
                </a:solidFill>
              </a:rPr>
              <a:t>Bob Ward, Principal Architect </a:t>
            </a:r>
          </a:p>
          <a:p>
            <a:pPr marL="457200" lvl="0" indent="-457200">
              <a:spcAft>
                <a:spcPts val="600"/>
              </a:spcAft>
              <a:defRPr/>
            </a:pPr>
            <a:r>
              <a:rPr lang="en-US" sz="2000">
                <a:solidFill>
                  <a:schemeClr val="tx2"/>
                </a:solidFill>
              </a:rPr>
              <a:t>Anna Hoffman, Data &amp; Applied Scientist / PM</a:t>
            </a:r>
          </a:p>
          <a:p>
            <a:pPr marL="457200" lvl="0" indent="-457200">
              <a:spcAft>
                <a:spcPts val="600"/>
              </a:spcAft>
              <a:defRPr/>
            </a:pPr>
            <a:r>
              <a:rPr lang="en-US" sz="200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a:ea typeface="+mn-ea"/>
                <a:cs typeface="+mn-cs"/>
              </a:rPr>
              <a:t>Learn Live at Microsoft Spring Ignite 2021</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8107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78D4"/>
                </a:solidFill>
                <a:effectLst/>
                <a:uLnTx/>
                <a:uFillTx/>
                <a:latin typeface="Segoe UI Semibold"/>
                <a:ea typeface="+mn-ea"/>
                <a:cs typeface="Segoe UI" pitchFamily="34" charset="0"/>
                <a:hlinkClick r:id="rId3"/>
              </a:rPr>
              <a:t>aka.ms/</a:t>
            </a:r>
            <a:r>
              <a:rPr kumimoji="0" lang="en-US" sz="2400" b="0" i="0" u="none" strike="noStrike" kern="1200" cap="none" spc="-50" normalizeH="0" baseline="0" noProof="0" err="1">
                <a:ln w="3175">
                  <a:noFill/>
                </a:ln>
                <a:solidFill>
                  <a:srgbClr val="0078D4"/>
                </a:solidFill>
                <a:effectLst/>
                <a:uLnTx/>
                <a:uFillTx/>
                <a:latin typeface="Segoe UI Semibold"/>
                <a:ea typeface="+mn-ea"/>
                <a:cs typeface="Segoe UI" pitchFamily="34" charset="0"/>
                <a:hlinkClick r:id="rId3"/>
              </a:rPr>
              <a:t>sqlworkshops</a:t>
            </a: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4" action="ppaction://hlinksldjump"/>
              </a:rPr>
              <a:t>Module 1</a:t>
            </a:r>
            <a:br>
              <a:rPr kumimoji="0" lang="en-US" sz="2000" b="0" i="0" u="none" strike="noStrike" kern="1200" cap="none" spc="-69"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br>
            <a:r>
              <a:rPr kumimoji="0" lang="en-US" sz="2000" b="0" i="0" u="none" strike="noStrike" kern="1200" cap="none" spc="-69"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Introduction to </a:t>
            </a:r>
            <a:r>
              <a:rPr kumimoji="0" lang="en-US" sz="2000" b="0" i="0" u="none" strike="noStrike" kern="1200" cap="none" spc="-69" normalizeH="0" baseline="0" noProof="0">
                <a:ln>
                  <a:noFill/>
                </a:ln>
                <a:solidFill>
                  <a:prstClr val="black"/>
                </a:solidFill>
                <a:effectLst/>
                <a:uLnTx/>
                <a:uFillTx/>
                <a:latin typeface="Segoe UI"/>
                <a:ea typeface="+mn-ea"/>
                <a:cs typeface="+mn-cs"/>
              </a:rPr>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5" action="ppaction://hlinksldjump"/>
              </a:rPr>
              <a:t>Module 2</a:t>
            </a:r>
            <a:br>
              <a:rPr kumimoji="0" lang="en-US" sz="2000" b="0" i="0" u="none" strike="noStrike" kern="1200" cap="none" spc="-69" normalizeH="0" baseline="0" noProof="0">
                <a:ln>
                  <a:noFill/>
                </a:ln>
                <a:solidFill>
                  <a:prstClr val="black"/>
                </a:solidFill>
                <a:effectLst/>
                <a:uLnTx/>
                <a:uFillTx/>
                <a:latin typeface="Segoe UI"/>
                <a:ea typeface="+mn-ea"/>
                <a:cs typeface="+mn-cs"/>
              </a:rPr>
            </a:br>
            <a:r>
              <a:rPr kumimoji="0" lang="en-US" sz="2000" b="0" i="0" u="none" strike="noStrike" kern="1200" cap="none" spc="-69" normalizeH="0" baseline="0" noProof="0">
                <a:ln>
                  <a:noFill/>
                </a:ln>
                <a:solidFill>
                  <a:prstClr val="black"/>
                </a:solidFill>
                <a:effectLst/>
                <a:uLnTx/>
                <a:uFillTx/>
                <a:latin typeface="Segoe UI"/>
                <a:ea typeface="+mn-ea"/>
                <a:cs typeface="+mn-cs"/>
              </a:rPr>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6" action="ppaction://hlinksldjump"/>
              </a:rPr>
              <a:t>Module 3</a:t>
            </a:r>
            <a:br>
              <a:rPr kumimoji="0" lang="en-US" sz="2000" b="0" i="0" u="none" strike="noStrike" kern="1200" cap="none" spc="-69" normalizeH="0" baseline="0" noProof="0">
                <a:ln>
                  <a:noFill/>
                </a:ln>
                <a:solidFill>
                  <a:prstClr val="black"/>
                </a:solidFill>
                <a:effectLst/>
                <a:uLnTx/>
                <a:uFillTx/>
                <a:latin typeface="Segoe UI"/>
                <a:ea typeface="+mn-ea"/>
                <a:cs typeface="+mn-cs"/>
              </a:rPr>
            </a:br>
            <a:r>
              <a:rPr kumimoji="0" lang="en-US" sz="2000" b="0" i="0" u="none" strike="noStrike" kern="1200" cap="none" spc="-69" normalizeH="0" baseline="0" noProof="0">
                <a:ln>
                  <a:noFill/>
                </a:ln>
                <a:solidFill>
                  <a:prstClr val="black"/>
                </a:solidFill>
                <a:effectLst/>
                <a:uLnTx/>
                <a:uFillTx/>
                <a:latin typeface="Segoe UI"/>
                <a:ea typeface="+mn-ea"/>
                <a:cs typeface="+mn-cs"/>
              </a:rPr>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7" action="ppaction://hlinksldjump"/>
              </a:rPr>
              <a:t>Module 4</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69" normalizeH="0" baseline="0" noProof="0">
                <a:ln>
                  <a:noFill/>
                </a:ln>
                <a:solidFill>
                  <a:prstClr val="black"/>
                </a:solidFill>
                <a:effectLst/>
                <a:uLnTx/>
                <a:uFillTx/>
                <a:latin typeface="Segoe UI"/>
                <a:ea typeface="+mn-ea"/>
                <a:cs typeface="+mn-cs"/>
              </a:rPr>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8" action="ppaction://hlinksldjump"/>
              </a:rPr>
              <a:t>Module 5</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69" normalizeH="0" baseline="0" noProof="0">
                <a:ln>
                  <a:noFill/>
                </a:ln>
                <a:solidFill>
                  <a:prstClr val="black"/>
                </a:solidFill>
                <a:effectLst/>
                <a:uLnTx/>
                <a:uFillTx/>
                <a:latin typeface="Segoe UI"/>
                <a:ea typeface="+mn-ea"/>
                <a:cs typeface="+mn-cs"/>
              </a:rPr>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hlinkClick r:id="rId9" action="ppaction://hlinksldjump"/>
              </a:rPr>
              <a:t>Module 6</a:t>
            </a:r>
            <a:endParaRPr kumimoji="0" lang="en-US" sz="16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896350"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69" normalizeH="0" baseline="0" noProof="0">
                <a:ln>
                  <a:noFill/>
                </a:ln>
                <a:solidFill>
                  <a:prstClr val="black"/>
                </a:solidFill>
                <a:effectLst/>
                <a:uLnTx/>
                <a:uFillTx/>
                <a:latin typeface="Segoe UI"/>
                <a:ea typeface="+mn-ea"/>
                <a:cs typeface="+mn-cs"/>
              </a:rPr>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rgbClr val="0078D4"/>
                </a:solidFill>
                <a:effectLst/>
                <a:uLnTx/>
                <a:uFillTx/>
                <a:latin typeface="Segoe UI Semibold"/>
                <a:ea typeface="+mn-ea"/>
                <a:cs typeface="Segoe UI" pitchFamily="34" charset="0"/>
                <a:hlinkClick r:id="rId12"/>
              </a:rPr>
              <a:t>aka.ms/azuresqlfundamentals</a:t>
            </a: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198336040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Azure Defender</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Minimum TLS</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Security Center</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Protection</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 </a:t>
            </a:r>
          </a:p>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and 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2395547714"/>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2" dur="500"/>
                                        <p:tgtEl>
                                          <p:spTgt spid="13">
                                            <p:graphicEl>
                                              <a:dgm id="{D9CF18BD-C653-4760-9527-952FD3B60B7D}"/>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5" dur="500"/>
                                        <p:tgtEl>
                                          <p:spTgt spid="13">
                                            <p:graphicEl>
                                              <a:dgm id="{4DAC5C6B-ABD2-42AD-9A72-4BFA439061C5}"/>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18" dur="500"/>
                                        <p:tgtEl>
                                          <p:spTgt spid="13">
                                            <p:graphicEl>
                                              <a:dgm id="{B2FD37B0-F01B-4D44-8CF8-218202E0D1E8}"/>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21" dur="500"/>
                                        <p:tgtEl>
                                          <p:spTgt spid="13">
                                            <p:graphicEl>
                                              <a:dgm id="{BE0BF8CC-38A1-4B01-9752-24691B06D1BD}"/>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4" dur="500"/>
                                        <p:tgtEl>
                                          <p:spTgt spid="13">
                                            <p:graphicEl>
                                              <a:dgm id="{CB2CFD90-D3B6-4E12-8EDF-2099CE76871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9" dur="500"/>
                                        <p:tgtEl>
                                          <p:spTgt spid="13">
                                            <p:graphicEl>
                                              <a:dgm id="{D4B58DA4-2829-48E9-87D6-EF70B809CD8A}"/>
                                            </p:graphic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4" dur="500"/>
                                        <p:tgtEl>
                                          <p:spTgt spid="13">
                                            <p:graphicEl>
                                              <a:dgm id="{52EA3B33-2EB4-405C-8052-10B3DD9273E2}"/>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7" dur="500"/>
                                        <p:tgtEl>
                                          <p:spTgt spid="13">
                                            <p:graphicEl>
                                              <a:dgm id="{F8953688-8D81-4BD0-A4E8-A4763BC5239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40" dur="500"/>
                                        <p:tgtEl>
                                          <p:spTgt spid="13">
                                            <p:graphicEl>
                                              <a:dgm id="{DC2579D0-3651-4E01-897D-55711A96252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43" dur="500"/>
                                        <p:tgtEl>
                                          <p:spTgt spid="13">
                                            <p:graphicEl>
                                              <a:dgm id="{3543A269-1329-409E-9909-058A6F634ED0}"/>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6" dur="500"/>
                                        <p:tgtEl>
                                          <p:spTgt spid="13">
                                            <p:graphicEl>
                                              <a:dgm id="{48B40D64-EA99-4B20-B620-BDEEAA6834AA}"/>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51" dur="500"/>
                                        <p:tgtEl>
                                          <p:spTgt spid="13">
                                            <p:graphicEl>
                                              <a:dgm id="{DDF7C214-567B-4CA0-8E05-C70120EBAA36}"/>
                                            </p:graphic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6" dur="500"/>
                                        <p:tgtEl>
                                          <p:spTgt spid="13">
                                            <p:graphicEl>
                                              <a:dgm id="{6BF1D37F-E363-4EDE-BB62-3D33AEE4F697}"/>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9" dur="500"/>
                                        <p:tgtEl>
                                          <p:spTgt spid="13">
                                            <p:graphicEl>
                                              <a:dgm id="{1E7FCD4B-245F-4841-A130-F437A082A43D}"/>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62" dur="500"/>
                                        <p:tgtEl>
                                          <p:spTgt spid="13">
                                            <p:graphicEl>
                                              <a:dgm id="{974A0F23-9B70-46E2-9BEA-A161DEEB3084}"/>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65" dur="500"/>
                                        <p:tgtEl>
                                          <p:spTgt spid="13">
                                            <p:graphicEl>
                                              <a:dgm id="{709DD593-B36D-4A82-9CA5-7EB0BF33F2CF}"/>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8" dur="500"/>
                                        <p:tgtEl>
                                          <p:spTgt spid="13">
                                            <p:graphicEl>
                                              <a:dgm id="{4834ED91-36CE-447C-B8D4-984AC9474013}"/>
                                            </p:graphic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73" dur="500"/>
                                        <p:tgtEl>
                                          <p:spTgt spid="13">
                                            <p:graphicEl>
                                              <a:dgm id="{D79D0623-4A0F-4113-B221-A03DD8A63E74}"/>
                                            </p:graphic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8" dur="500"/>
                                        <p:tgtEl>
                                          <p:spTgt spid="13">
                                            <p:graphicEl>
                                              <a:dgm id="{61CF7BAE-8B04-48ED-A9AA-E2DD4896D227}"/>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81" dur="500"/>
                                        <p:tgtEl>
                                          <p:spTgt spid="13">
                                            <p:graphicEl>
                                              <a:dgm id="{FBE3BF6D-9FF1-4FDA-B10E-0EDE52641AD6}"/>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84" dur="500"/>
                                        <p:tgtEl>
                                          <p:spTgt spid="13">
                                            <p:graphicEl>
                                              <a:dgm id="{01335C1C-DE3D-4466-A6DE-1B995F7663B6}"/>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87" dur="500"/>
                                        <p:tgtEl>
                                          <p:spTgt spid="13">
                                            <p:graphicEl>
                                              <a:dgm id="{F2AE6278-65FD-49DF-B70A-DC2E6C36130D}"/>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90" dur="500"/>
                                        <p:tgtEl>
                                          <p:spTgt spid="13">
                                            <p:graphicEl>
                                              <a:dgm id="{218B202C-0784-44AF-AD9E-F0018E1A94B0}"/>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95" dur="500"/>
                                        <p:tgtEl>
                                          <p:spTgt spid="13">
                                            <p:graphicEl>
                                              <a:dgm id="{D8AA9A4F-D53B-4C45-8D15-EEE1642F0DBC}"/>
                                            </p:graphic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100" dur="500"/>
                                        <p:tgtEl>
                                          <p:spTgt spid="13">
                                            <p:graphicEl>
                                              <a:dgm id="{DC12CFBB-7A5D-422A-8058-0FEECFD65D69}"/>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103" dur="500"/>
                                        <p:tgtEl>
                                          <p:spTgt spid="13">
                                            <p:graphicEl>
                                              <a:dgm id="{F1CBD4BE-969B-4486-A695-DC1D5CAB272D}"/>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106" dur="500"/>
                                        <p:tgtEl>
                                          <p:spTgt spid="13">
                                            <p:graphicEl>
                                              <a:dgm id="{6278E80A-BCFC-4189-AE7B-1691FB8AE80D}"/>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109" dur="500"/>
                                        <p:tgtEl>
                                          <p:spTgt spid="13">
                                            <p:graphicEl>
                                              <a:dgm id="{01F13611-824C-446F-B499-F967151974B1}"/>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112" dur="500"/>
                                        <p:tgtEl>
                                          <p:spTgt spid="13">
                                            <p:graphicEl>
                                              <a:dgm id="{EF110A13-FCBC-47DD-AE79-EC993998E6B5}"/>
                                            </p:graphicEl>
                                          </p:spTgt>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17" dur="500"/>
                                        <p:tgtEl>
                                          <p:spTgt spid="13">
                                            <p:graphicEl>
                                              <a:dgm id="{A5BE71DF-C37C-4F2A-9734-B1D1F8575720}"/>
                                            </p:graphicEl>
                                          </p:spTgt>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22" dur="500"/>
                                        <p:tgtEl>
                                          <p:spTgt spid="13">
                                            <p:graphicEl>
                                              <a:dgm id="{240E7FBE-C865-407A-AADD-6DA049BA2859}"/>
                                            </p:graphic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25" dur="500"/>
                                        <p:tgtEl>
                                          <p:spTgt spid="13">
                                            <p:graphicEl>
                                              <a:dgm id="{30D44984-3A2C-4CAC-8D87-F097FA251E44}"/>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28" dur="500"/>
                                        <p:tgtEl>
                                          <p:spTgt spid="13">
                                            <p:graphicEl>
                                              <a:dgm id="{60FAF9D9-DA8C-40BC-B90A-6768F9FD68EA}"/>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31" dur="500"/>
                                        <p:tgtEl>
                                          <p:spTgt spid="13">
                                            <p:graphicEl>
                                              <a:dgm id="{5293DF7D-452E-4C56-9B51-32317CFB04DC}"/>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34" dur="500"/>
                                        <p:tgtEl>
                                          <p:spTgt spid="13">
                                            <p:graphicEl>
                                              <a:dgm id="{56ADB5EA-A5C5-4B6F-9257-5AF5D80E59F4}"/>
                                            </p:graphicEl>
                                          </p:spTgt>
                                        </p:tgtEl>
                                      </p:cBhvr>
                                    </p:animEffect>
                                  </p:childTnLst>
                                </p:cTn>
                              </p:par>
                            </p:childTnLst>
                          </p:cTn>
                        </p:par>
                      </p:childTnLst>
                    </p:cTn>
                  </p:par>
                  <p:par>
                    <p:cTn id="135" fill="hold">
                      <p:stCondLst>
                        <p:cond delay="indefinite"/>
                      </p:stCondLst>
                      <p:childTnLst>
                        <p:par>
                          <p:cTn id="136" fill="hold">
                            <p:stCondLst>
                              <p:cond delay="0"/>
                            </p:stCondLst>
                            <p:childTnLst>
                              <p:par>
                                <p:cTn id="137" presetID="10" presetClass="entr" presetSubtype="0" fill="hold" grpId="0" nodeType="clickEffect">
                                  <p:stCondLst>
                                    <p:cond delay="0"/>
                                  </p:stCondLst>
                                  <p:childTnLst>
                                    <p:set>
                                      <p:cBhvr>
                                        <p:cTn id="138"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39" dur="500"/>
                                        <p:tgtEl>
                                          <p:spTgt spid="13">
                                            <p:graphicEl>
                                              <a:dgm id="{CC69FFE9-758C-4AFE-941C-838434F0E077}"/>
                                            </p:graphicEl>
                                          </p:spTgt>
                                        </p:tgtEl>
                                      </p:cBhvr>
                                    </p:animEffec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grpId="0" nodeType="clickEffect">
                                  <p:stCondLst>
                                    <p:cond delay="0"/>
                                  </p:stCondLst>
                                  <p:childTnLst>
                                    <p:set>
                                      <p:cBhvr>
                                        <p:cTn id="143"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44" dur="500"/>
                                        <p:tgtEl>
                                          <p:spTgt spid="13">
                                            <p:graphicEl>
                                              <a:dgm id="{98238378-CA86-4555-809D-878D4E51DCB8}"/>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47" dur="500"/>
                                        <p:tgtEl>
                                          <p:spTgt spid="13">
                                            <p:graphicEl>
                                              <a:dgm id="{29A3FFDF-C4FF-4AC7-9D1E-B26B2FAE95CD}"/>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50" dur="500"/>
                                        <p:tgtEl>
                                          <p:spTgt spid="13">
                                            <p:graphicEl>
                                              <a:dgm id="{A8F7AE89-82D0-4DDD-BB3E-5919A1B97A5D}"/>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53" dur="500"/>
                                        <p:tgtEl>
                                          <p:spTgt spid="13">
                                            <p:graphicEl>
                                              <a:dgm id="{035B2F06-DF58-456F-94CB-BC9DABC7BB1D}"/>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56" dur="500"/>
                                        <p:tgtEl>
                                          <p:spTgt spid="13">
                                            <p:graphicEl>
                                              <a:dgm id="{32C68120-95FE-49F6-8FA0-955148FEE4FE}"/>
                                            </p:graphicEl>
                                          </p:spTgt>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grpId="0" nodeType="clickEffect">
                                  <p:stCondLst>
                                    <p:cond delay="0"/>
                                  </p:stCondLst>
                                  <p:childTnLst>
                                    <p:set>
                                      <p:cBhvr>
                                        <p:cTn id="160"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61" dur="500"/>
                                        <p:tgtEl>
                                          <p:spTgt spid="13">
                                            <p:graphicEl>
                                              <a:dgm id="{93115257-A1D5-41DB-A1B2-B11B956D6557}"/>
                                            </p:graphicEl>
                                          </p:spTgt>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66" dur="500"/>
                                        <p:tgtEl>
                                          <p:spTgt spid="13">
                                            <p:graphicEl>
                                              <a:dgm id="{465A2C4C-7E90-452A-B14B-B7C332F3AFEF}"/>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69" dur="500"/>
                                        <p:tgtEl>
                                          <p:spTgt spid="13">
                                            <p:graphicEl>
                                              <a:dgm id="{BD564CF5-EA25-4734-86C1-A853C820E9B3}"/>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72" dur="500"/>
                                        <p:tgtEl>
                                          <p:spTgt spid="13">
                                            <p:graphicEl>
                                              <a:dgm id="{AF7FEEB2-6A00-45C3-A9E2-F6D08E8A6ECB}"/>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75" dur="500"/>
                                        <p:tgtEl>
                                          <p:spTgt spid="13">
                                            <p:graphicEl>
                                              <a:dgm id="{D3D1E2CE-EBF0-441F-A5A4-94CA49DAFDC1}"/>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78" dur="500"/>
                                        <p:tgtEl>
                                          <p:spTgt spid="13">
                                            <p:graphicEl>
                                              <a:dgm id="{B1F37C2F-7445-4AC7-8D86-7A5E29D7B54F}"/>
                                            </p:graphicEl>
                                          </p:spTgt>
                                        </p:tgtEl>
                                      </p:cBhvr>
                                    </p:animEffect>
                                  </p:childTnLst>
                                </p:cTn>
                              </p:par>
                            </p:childTnLst>
                          </p:cTn>
                        </p:par>
                      </p:childTnLst>
                    </p:cTn>
                  </p:par>
                  <p:par>
                    <p:cTn id="179" fill="hold">
                      <p:stCondLst>
                        <p:cond delay="indefinite"/>
                      </p:stCondLst>
                      <p:childTnLst>
                        <p:par>
                          <p:cTn id="180" fill="hold">
                            <p:stCondLst>
                              <p:cond delay="0"/>
                            </p:stCondLst>
                            <p:childTnLst>
                              <p:par>
                                <p:cTn id="181" presetID="10" presetClass="entr" presetSubtype="0" fill="hold" grpId="0" nodeType="clickEffect">
                                  <p:stCondLst>
                                    <p:cond delay="0"/>
                                  </p:stCondLst>
                                  <p:childTnLst>
                                    <p:set>
                                      <p:cBhvr>
                                        <p:cTn id="182"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83" dur="500"/>
                                        <p:tgtEl>
                                          <p:spTgt spid="13">
                                            <p:graphicEl>
                                              <a:dgm id="{917ACB6D-1602-4108-9B15-A94A065E8FDD}"/>
                                            </p:graphicEl>
                                          </p:spTgt>
                                        </p:tgtEl>
                                      </p:cBhvr>
                                    </p:animEffect>
                                  </p:childTnLst>
                                </p:cTn>
                              </p:par>
                            </p:childTnLst>
                          </p:cTn>
                        </p:par>
                      </p:childTnLst>
                    </p:cTn>
                  </p:par>
                  <p:par>
                    <p:cTn id="184" fill="hold">
                      <p:stCondLst>
                        <p:cond delay="indefinite"/>
                      </p:stCondLst>
                      <p:childTnLst>
                        <p:par>
                          <p:cTn id="185" fill="hold">
                            <p:stCondLst>
                              <p:cond delay="0"/>
                            </p:stCondLst>
                            <p:childTnLst>
                              <p:par>
                                <p:cTn id="186" presetID="10" presetClass="entr" presetSubtype="0" fill="hold" grpId="0" nodeType="clickEffect">
                                  <p:stCondLst>
                                    <p:cond delay="0"/>
                                  </p:stCondLst>
                                  <p:childTnLst>
                                    <p:set>
                                      <p:cBhvr>
                                        <p:cTn id="187"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88" dur="500"/>
                                        <p:tgtEl>
                                          <p:spTgt spid="13">
                                            <p:graphicEl>
                                              <a:dgm id="{A4293CF1-5934-49DC-8F59-D580A9F73673}"/>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91" dur="500"/>
                                        <p:tgtEl>
                                          <p:spTgt spid="13">
                                            <p:graphicEl>
                                              <a:dgm id="{86B023C2-AD15-466D-8B5A-5B82C13F80E0}"/>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94" dur="500"/>
                                        <p:tgtEl>
                                          <p:spTgt spid="13">
                                            <p:graphicEl>
                                              <a:dgm id="{682834C6-6C60-4716-A538-CEB0B38E6892}"/>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97" dur="500"/>
                                        <p:tgtEl>
                                          <p:spTgt spid="13">
                                            <p:graphicEl>
                                              <a:dgm id="{6BAD957E-D896-4E33-8FED-B66CEEDE7C52}"/>
                                            </p:graphicEl>
                                          </p:spTgt>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200" dur="500"/>
                                        <p:tgtEl>
                                          <p:spTgt spid="13">
                                            <p:graphicEl>
                                              <a:dgm id="{53648BC2-65C6-4B8F-8795-28344210DDDB}"/>
                                            </p:graphicEl>
                                          </p:spTgt>
                                        </p:tgtEl>
                                      </p:cBhvr>
                                    </p:animEffect>
                                  </p:childTnLst>
                                </p:cTn>
                              </p:par>
                            </p:childTnLst>
                          </p:cTn>
                        </p:par>
                      </p:childTnLst>
                    </p:cTn>
                  </p:par>
                  <p:par>
                    <p:cTn id="201" fill="hold">
                      <p:stCondLst>
                        <p:cond delay="indefinite"/>
                      </p:stCondLst>
                      <p:childTnLst>
                        <p:par>
                          <p:cTn id="202" fill="hold">
                            <p:stCondLst>
                              <p:cond delay="0"/>
                            </p:stCondLst>
                            <p:childTnLst>
                              <p:par>
                                <p:cTn id="203" presetID="10" presetClass="entr" presetSubtype="0" fill="hold" grpId="0" nodeType="clickEffect">
                                  <p:stCondLst>
                                    <p:cond delay="0"/>
                                  </p:stCondLst>
                                  <p:childTnLst>
                                    <p:set>
                                      <p:cBhvr>
                                        <p:cTn id="204"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205" dur="500"/>
                                        <p:tgtEl>
                                          <p:spTgt spid="13">
                                            <p:graphicEl>
                                              <a:dgm id="{89365B68-B858-46BA-B1FA-B43AB669D9ED}"/>
                                            </p:graphicEl>
                                          </p:spTgt>
                                        </p:tgtEl>
                                      </p:cBhvr>
                                    </p:animEffect>
                                  </p:childTnLst>
                                </p:cTn>
                              </p:par>
                            </p:childTnLst>
                          </p:cTn>
                        </p:par>
                      </p:childTnLst>
                    </p:cTn>
                  </p:par>
                  <p:par>
                    <p:cTn id="206" fill="hold">
                      <p:stCondLst>
                        <p:cond delay="indefinite"/>
                      </p:stCondLst>
                      <p:childTnLst>
                        <p:par>
                          <p:cTn id="207" fill="hold">
                            <p:stCondLst>
                              <p:cond delay="0"/>
                            </p:stCondLst>
                            <p:childTnLst>
                              <p:par>
                                <p:cTn id="208" presetID="10" presetClass="entr" presetSubtype="0" fill="hold" grpId="0" nodeType="clickEffect">
                                  <p:stCondLst>
                                    <p:cond delay="0"/>
                                  </p:stCondLst>
                                  <p:childTnLst>
                                    <p:set>
                                      <p:cBhvr>
                                        <p:cTn id="209"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210" dur="500"/>
                                        <p:tgtEl>
                                          <p:spTgt spid="13">
                                            <p:graphicEl>
                                              <a:dgm id="{F63FF71E-CAA4-4EDB-ACC7-4DB83BE222AD}"/>
                                            </p:graphicEl>
                                          </p:spTgt>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213" dur="500"/>
                                        <p:tgtEl>
                                          <p:spTgt spid="13">
                                            <p:graphicEl>
                                              <a:dgm id="{CF9632A1-6FEE-4FD2-8E8E-CB0E31403F6E}"/>
                                            </p:graphicEl>
                                          </p:spTgt>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216" dur="500"/>
                                        <p:tgtEl>
                                          <p:spTgt spid="13">
                                            <p:graphicEl>
                                              <a:dgm id="{9D1ED963-B587-4871-811A-E95983AC81B1}"/>
                                            </p:graphicEl>
                                          </p:spTgt>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219" dur="500"/>
                                        <p:tgtEl>
                                          <p:spTgt spid="13">
                                            <p:graphicEl>
                                              <a:dgm id="{84F9DAB1-3180-4BAC-998C-62D3D6D03BC0}"/>
                                            </p:graphicEl>
                                          </p:spTgt>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222" dur="500"/>
                                        <p:tgtEl>
                                          <p:spTgt spid="13">
                                            <p:graphicEl>
                                              <a:dgm id="{869FEED5-CD70-49E8-BF51-B4E248BBFFF7}"/>
                                            </p:graphicEl>
                                          </p:spTgt>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227" dur="500"/>
                                        <p:tgtEl>
                                          <p:spTgt spid="13">
                                            <p:graphicEl>
                                              <a:dgm id="{6FF275F1-277A-438B-8903-8476A0F866C5}"/>
                                            </p:graphicEl>
                                          </p:spTgt>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3">
                                            <p:graphicEl>
                                              <a:dgm id="{388D49CD-3D4D-4D23-9C93-D56D9124E52F}"/>
                                            </p:graphicEl>
                                          </p:spTgt>
                                        </p:tgtEl>
                                        <p:attrNameLst>
                                          <p:attrName>style.visibility</p:attrName>
                                        </p:attrNameLst>
                                      </p:cBhvr>
                                      <p:to>
                                        <p:strVal val="visible"/>
                                      </p:to>
                                    </p:set>
                                    <p:animEffect transition="in" filter="fade">
                                      <p:cBhvr>
                                        <p:cTn id="232" dur="500"/>
                                        <p:tgtEl>
                                          <p:spTgt spid="13">
                                            <p:graphicEl>
                                              <a:dgm id="{388D49CD-3D4D-4D23-9C93-D56D9124E52F}"/>
                                            </p:graphicEl>
                                          </p:spTgt>
                                        </p:tgtEl>
                                      </p:cBhvr>
                                    </p:animEffect>
                                  </p:childTnLst>
                                </p:cTn>
                              </p:par>
                              <p:par>
                                <p:cTn id="233" presetID="10" presetClass="entr" presetSubtype="0" fill="hold" grpId="0" nodeType="withEffect">
                                  <p:stCondLst>
                                    <p:cond delay="0"/>
                                  </p:stCondLst>
                                  <p:childTnLst>
                                    <p:set>
                                      <p:cBhvr>
                                        <p:cTn id="234" dur="1" fill="hold">
                                          <p:stCondLst>
                                            <p:cond delay="0"/>
                                          </p:stCondLst>
                                        </p:cTn>
                                        <p:tgtEl>
                                          <p:spTgt spid="13">
                                            <p:graphicEl>
                                              <a:dgm id="{1F18A03D-AA99-41B7-8668-1EEC2729992D}"/>
                                            </p:graphicEl>
                                          </p:spTgt>
                                        </p:tgtEl>
                                        <p:attrNameLst>
                                          <p:attrName>style.visibility</p:attrName>
                                        </p:attrNameLst>
                                      </p:cBhvr>
                                      <p:to>
                                        <p:strVal val="visible"/>
                                      </p:to>
                                    </p:set>
                                    <p:animEffect transition="in" filter="fade">
                                      <p:cBhvr>
                                        <p:cTn id="235" dur="500"/>
                                        <p:tgtEl>
                                          <p:spTgt spid="13">
                                            <p:graphicEl>
                                              <a:dgm id="{1F18A03D-AA99-41B7-8668-1EEC2729992D}"/>
                                            </p:graphicEl>
                                          </p:spTgt>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13">
                                            <p:graphicEl>
                                              <a:dgm id="{ED122016-346A-4E21-BB1E-6578158388C2}"/>
                                            </p:graphicEl>
                                          </p:spTgt>
                                        </p:tgtEl>
                                        <p:attrNameLst>
                                          <p:attrName>style.visibility</p:attrName>
                                        </p:attrNameLst>
                                      </p:cBhvr>
                                      <p:to>
                                        <p:strVal val="visible"/>
                                      </p:to>
                                    </p:set>
                                    <p:animEffect transition="in" filter="fade">
                                      <p:cBhvr>
                                        <p:cTn id="238" dur="500"/>
                                        <p:tgtEl>
                                          <p:spTgt spid="13">
                                            <p:graphicEl>
                                              <a:dgm id="{ED122016-346A-4E21-BB1E-6578158388C2}"/>
                                            </p:graphicEl>
                                          </p:spTgt>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13">
                                            <p:graphicEl>
                                              <a:dgm id="{16203D30-9D37-44E9-84D1-8036E4A3611E}"/>
                                            </p:graphicEl>
                                          </p:spTgt>
                                        </p:tgtEl>
                                        <p:attrNameLst>
                                          <p:attrName>style.visibility</p:attrName>
                                        </p:attrNameLst>
                                      </p:cBhvr>
                                      <p:to>
                                        <p:strVal val="visible"/>
                                      </p:to>
                                    </p:set>
                                    <p:animEffect transition="in" filter="fade">
                                      <p:cBhvr>
                                        <p:cTn id="241" dur="500"/>
                                        <p:tgtEl>
                                          <p:spTgt spid="13">
                                            <p:graphicEl>
                                              <a:dgm id="{16203D30-9D37-44E9-84D1-8036E4A3611E}"/>
                                            </p:graphicEl>
                                          </p:spTgt>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13">
                                            <p:graphicEl>
                                              <a:dgm id="{8BBF8143-4B08-48AE-96A3-DEB2DB7FE187}"/>
                                            </p:graphicEl>
                                          </p:spTgt>
                                        </p:tgtEl>
                                        <p:attrNameLst>
                                          <p:attrName>style.visibility</p:attrName>
                                        </p:attrNameLst>
                                      </p:cBhvr>
                                      <p:to>
                                        <p:strVal val="visible"/>
                                      </p:to>
                                    </p:set>
                                    <p:animEffect transition="in" filter="fade">
                                      <p:cBhvr>
                                        <p:cTn id="244" dur="500"/>
                                        <p:tgtEl>
                                          <p:spTgt spid="13">
                                            <p:graphicEl>
                                              <a:dgm id="{8BBF8143-4B08-48AE-96A3-DEB2DB7FE187}"/>
                                            </p:graphicEl>
                                          </p:spTgt>
                                        </p:tgtEl>
                                      </p:cBhvr>
                                    </p:animEffect>
                                  </p:childTnLst>
                                </p:cTn>
                              </p:par>
                            </p:childTnLst>
                          </p:cTn>
                        </p:par>
                      </p:childTnLst>
                    </p:cTn>
                  </p:par>
                  <p:par>
                    <p:cTn id="245" fill="hold">
                      <p:stCondLst>
                        <p:cond delay="indefinite"/>
                      </p:stCondLst>
                      <p:childTnLst>
                        <p:par>
                          <p:cTn id="246" fill="hold">
                            <p:stCondLst>
                              <p:cond delay="0"/>
                            </p:stCondLst>
                            <p:childTnLst>
                              <p:par>
                                <p:cTn id="247" presetID="10" presetClass="entr" presetSubtype="0" fill="hold" grpId="0" nodeType="clickEffect">
                                  <p:stCondLst>
                                    <p:cond delay="0"/>
                                  </p:stCondLst>
                                  <p:childTnLst>
                                    <p:set>
                                      <p:cBhvr>
                                        <p:cTn id="248" dur="1" fill="hold">
                                          <p:stCondLst>
                                            <p:cond delay="0"/>
                                          </p:stCondLst>
                                        </p:cTn>
                                        <p:tgtEl>
                                          <p:spTgt spid="13">
                                            <p:graphicEl>
                                              <a:dgm id="{7C1D39EE-D781-444F-BDB9-1A98DFC8F811}"/>
                                            </p:graphicEl>
                                          </p:spTgt>
                                        </p:tgtEl>
                                        <p:attrNameLst>
                                          <p:attrName>style.visibility</p:attrName>
                                        </p:attrNameLst>
                                      </p:cBhvr>
                                      <p:to>
                                        <p:strVal val="visible"/>
                                      </p:to>
                                    </p:set>
                                    <p:animEffect transition="in" filter="fade">
                                      <p:cBhvr>
                                        <p:cTn id="249" dur="500"/>
                                        <p:tgtEl>
                                          <p:spTgt spid="13">
                                            <p:graphicEl>
                                              <a:dgm id="{7C1D39EE-D781-444F-BDB9-1A98DFC8F81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recommended way to protect your network for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Allow access to Azure services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Firewall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Virtual network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a:t>
            </a:r>
            <a:r>
              <a:rPr lang="en-US" sz="1800" err="1">
                <a:solidFill>
                  <a:srgbClr val="0078D4"/>
                </a:solidFill>
              </a:rPr>
              <a:t>client_net_address</a:t>
            </a:r>
            <a:endParaRPr lang="en-US" sz="1800">
              <a:solidFill>
                <a:srgbClr val="0078D4"/>
              </a:solidFill>
            </a:endParaRPr>
          </a:p>
          <a:p>
            <a:pPr lvl="0" defTabSz="932742">
              <a:lnSpc>
                <a:spcPct val="90000"/>
              </a:lnSpc>
              <a:spcAft>
                <a:spcPts val="600"/>
              </a:spcAft>
              <a:buSzPct val="90000"/>
            </a:pPr>
            <a:r>
              <a:rPr lang="en-US" sz="1800">
                <a:solidFill>
                  <a:srgbClr val="0078D4"/>
                </a:solidFill>
              </a:rPr>
              <a:t>	FROM </a:t>
            </a:r>
            <a:r>
              <a:rPr lang="en-US" sz="1800" err="1">
                <a:solidFill>
                  <a:srgbClr val="0078D4"/>
                </a:solidFill>
              </a:rPr>
              <a:t>sys.dm_exec_connections</a:t>
            </a:r>
            <a:r>
              <a:rPr lang="en-US" sz="1800">
                <a:solidFill>
                  <a:srgbClr val="0078D4"/>
                </a:solidFill>
              </a:rPr>
              <a:t> 	WHERE </a:t>
            </a:r>
            <a:r>
              <a:rPr lang="en-US" sz="1800" err="1">
                <a:solidFill>
                  <a:srgbClr val="0078D4"/>
                </a:solidFill>
              </a:rPr>
              <a:t>session_id</a:t>
            </a:r>
            <a:r>
              <a:rPr lang="en-US" sz="1800">
                <a:solidFill>
                  <a:srgbClr val="0078D4"/>
                </a:solidFill>
              </a:rPr>
              <a:t>=@@SPID;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change or delete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high privileged users</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8629991" cy="5047536"/>
          </a:xfrm>
          <a:prstGeom prst="rect">
            <a:avLst/>
          </a:prstGeom>
          <a:noFill/>
        </p:spPr>
        <p:txBody>
          <a:bodyPr wrap="none" lIns="0" tIns="0" rIns="0" bIns="0" rtlCol="0">
            <a:spAutoFit/>
          </a:bodyPr>
          <a:lstStyle/>
          <a:p>
            <a:r>
              <a:rPr lang="en-US" sz="2000"/>
              <a:t>“Mixed Mode” authentication or Azure Active Directory only</a:t>
            </a:r>
            <a:r>
              <a:rPr lang="en-US" sz="2000" b="1"/>
              <a:t> </a:t>
            </a:r>
            <a:r>
              <a:rPr lang="en-US" sz="2000"/>
              <a:t>(Public Preview)</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Need Windows Auth? Use Azure AD Authentication</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or Azure AD Logins</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519113" indent="-230188">
              <a:buClr>
                <a:schemeClr val="accent1"/>
              </a:buClr>
              <a:buFont typeface="Arial" panose="020B0604020202020204" pitchFamily="34" charset="0"/>
              <a:buChar char="•"/>
            </a:pPr>
            <a:r>
              <a:rPr lang="en-US" sz="1600"/>
              <a:t>Server Trust Group</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err="1"/>
              <a:t>loginmanager</a:t>
            </a:r>
            <a:r>
              <a:rPr lang="en-US" sz="1600"/>
              <a:t> and </a:t>
            </a:r>
            <a:r>
              <a:rPr lang="en-US" sz="1600" err="1"/>
              <a:t>dbmanager</a:t>
            </a:r>
            <a:r>
              <a:rPr lang="en-US" sz="1600"/>
              <a:t>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pPr marL="11113">
              <a:buClr>
                <a:schemeClr val="accent1"/>
              </a:buClr>
            </a:pPr>
            <a:endParaRPr lang="en-US" sz="1600"/>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animEffect transition="in" filter="fade">
                                      <p:cBhvr>
                                        <p:cTn id="53" dur="500"/>
                                        <p:tgtEl>
                                          <p:spTgt spid="4">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15" end="15"/>
                                            </p:txEl>
                                          </p:spTgt>
                                        </p:tgtEl>
                                        <p:attrNameLst>
                                          <p:attrName>style.visibility</p:attrName>
                                        </p:attrNameLst>
                                      </p:cBhvr>
                                      <p:to>
                                        <p:strVal val="visible"/>
                                      </p:to>
                                    </p:set>
                                    <p:animEffect transition="in" filter="fade">
                                      <p:cBhvr>
                                        <p:cTn id="56" dur="500"/>
                                        <p:tgtEl>
                                          <p:spTgt spid="4">
                                            <p:txEl>
                                              <p:pRg st="15" end="1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
                                            <p:txEl>
                                              <p:pRg st="16" end="16"/>
                                            </p:txEl>
                                          </p:spTgt>
                                        </p:tgtEl>
                                        <p:attrNameLst>
                                          <p:attrName>style.visibility</p:attrName>
                                        </p:attrNameLst>
                                      </p:cBhvr>
                                      <p:to>
                                        <p:strVal val="visible"/>
                                      </p:to>
                                    </p:set>
                                    <p:animEffect transition="in" filter="fade">
                                      <p:cBhvr>
                                        <p:cTn id="59" dur="500"/>
                                        <p:tgtEl>
                                          <p:spTgt spid="4">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61534" y="1758330"/>
            <a:ext cx="5258508" cy="4062651"/>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Encryption for connections enforced for Azure SQL Database and Managed Instance (if client driver supports it)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Can force a min TLS version (rejects older client drivers)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Secure enclaves for Azure SQL Database in preview</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3"/>
          <a:stretch>
            <a:fillRect/>
          </a:stretch>
        </p:blipFill>
        <p:spPr>
          <a:xfrm>
            <a:off x="7142480" y="1603409"/>
            <a:ext cx="4464303" cy="1984955"/>
          </a:xfrm>
          <a:prstGeom prst="rect">
            <a:avLst/>
          </a:prstGeom>
          <a:ln w="12700">
            <a:solidFill>
              <a:schemeClr val="tx2"/>
            </a:solidFill>
          </a:ln>
          <a:effectLst>
            <a:outerShdw blurRad="50800" dist="38100" dir="2700000" algn="tl" rotWithShape="0">
              <a:prstClr val="black">
                <a:alpha val="40000"/>
              </a:prstClr>
            </a:outerShdw>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7" name="Rectangle 26">
            <a:extLst>
              <a:ext uri="{FF2B5EF4-FFF2-40B4-BE49-F238E27FC236}">
                <a16:creationId xmlns:a16="http://schemas.microsoft.com/office/drawing/2014/main" id="{B6EF20DE-9B6D-46E6-AA3C-EECA475CD7A0}"/>
              </a:ext>
            </a:extLst>
          </p:cNvPr>
          <p:cNvSpPr/>
          <p:nvPr/>
        </p:nvSpPr>
        <p:spPr>
          <a:xfrm>
            <a:off x="423599" y="1506661"/>
            <a:ext cx="5899250" cy="2246769"/>
          </a:xfrm>
          <a:prstGeom prst="rect">
            <a:avLst/>
          </a:prstGeom>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err="1">
                <a:solidFill>
                  <a:srgbClr val="0000FF"/>
                </a:solidFill>
                <a:latin typeface="Consolas" panose="020B0609020204030204" pitchFamily="49" charset="0"/>
              </a:rPr>
              <a:t>Data</a:t>
            </a:r>
            <a:r>
              <a:rPr lang="en-US" sz="1400" err="1">
                <a:solidFill>
                  <a:srgbClr val="808080"/>
                </a:solidFill>
                <a:latin typeface="Consolas" panose="020B0609020204030204" pitchFamily="49" charset="0"/>
              </a:rPr>
              <a:t>.</a:t>
            </a:r>
            <a:r>
              <a:rPr lang="en-US" sz="1400" err="1">
                <a:solidFill>
                  <a:srgbClr val="000000"/>
                </a:solidFill>
                <a:latin typeface="Consolas" panose="020B0609020204030204" pitchFamily="49" charset="0"/>
              </a:rPr>
              <a:t>Membership</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FirstName</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'partial(1, "</a:t>
            </a:r>
            <a:r>
              <a:rPr lang="en-US" sz="1400" err="1">
                <a:solidFill>
                  <a:srgbClr val="FF0000"/>
                </a:solidFill>
                <a:latin typeface="Consolas" panose="020B0609020204030204" pitchFamily="49" charset="0"/>
              </a:rPr>
              <a:t>xxxxx</a:t>
            </a:r>
            <a:r>
              <a:rPr lang="en-US" sz="1400">
                <a:solidFill>
                  <a:srgbClr val="FF0000"/>
                </a:solidFill>
                <a:latin typeface="Consolas" panose="020B0609020204030204" pitchFamily="49" charset="0"/>
              </a:rPr>
              <a:t>", 1)'</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err="1">
                <a:solidFill>
                  <a:srgbClr val="0000FF"/>
                </a:solidFill>
                <a:latin typeface="Consolas" panose="020B0609020204030204" pitchFamily="49" charset="0"/>
              </a:rPr>
              <a:t>Data</a:t>
            </a:r>
            <a:r>
              <a:rPr lang="en-US" sz="1400" err="1">
                <a:solidFill>
                  <a:srgbClr val="808080"/>
                </a:solidFill>
                <a:latin typeface="Consolas" panose="020B0609020204030204" pitchFamily="49" charset="0"/>
              </a:rPr>
              <a:t>.</a:t>
            </a:r>
            <a:r>
              <a:rPr lang="en-US" sz="1400" err="1">
                <a:solidFill>
                  <a:srgbClr val="000000"/>
                </a:solidFill>
                <a:latin typeface="Consolas" panose="020B0609020204030204" pitchFamily="49" charset="0"/>
              </a:rPr>
              <a:t>Membership</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Email</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'email()'</a:t>
            </a:r>
            <a:r>
              <a:rPr lang="en-US" sz="1400">
                <a:solidFill>
                  <a:srgbClr val="808080"/>
                </a:solidFill>
                <a:latin typeface="Consolas" panose="020B0609020204030204" pitchFamily="49" charset="0"/>
              </a:rPr>
              <a:t>)</a:t>
            </a:r>
            <a:endParaRPr lang="en-US" sz="1400">
              <a:solidFill>
                <a:srgbClr val="000000"/>
              </a:solidFill>
              <a:latin typeface="Consolas" panose="020B0609020204030204" pitchFamily="49" charset="0"/>
            </a:endParaRPr>
          </a:p>
          <a:p>
            <a:endParaRPr lang="en-US" sz="1400">
              <a:solidFill>
                <a:srgbClr val="000000"/>
              </a:solidFill>
              <a:latin typeface="Consolas" panose="020B0609020204030204" pitchFamily="49" charset="0"/>
            </a:endParaRPr>
          </a:p>
          <a:p>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TABLE</a:t>
            </a:r>
            <a:r>
              <a:rPr lang="en-US" sz="1400">
                <a:solidFill>
                  <a:srgbClr val="000000"/>
                </a:solidFill>
                <a:latin typeface="Consolas" panose="020B0609020204030204" pitchFamily="49" charset="0"/>
              </a:rPr>
              <a:t> </a:t>
            </a:r>
            <a:r>
              <a:rPr lang="en-US" sz="1400" err="1">
                <a:solidFill>
                  <a:srgbClr val="0000FF"/>
                </a:solidFill>
                <a:latin typeface="Consolas" panose="020B0609020204030204" pitchFamily="49" charset="0"/>
              </a:rPr>
              <a:t>Data</a:t>
            </a:r>
            <a:r>
              <a:rPr lang="en-US" sz="1400" err="1">
                <a:solidFill>
                  <a:srgbClr val="808080"/>
                </a:solidFill>
                <a:latin typeface="Consolas" panose="020B0609020204030204" pitchFamily="49" charset="0"/>
              </a:rPr>
              <a:t>.</a:t>
            </a:r>
            <a:r>
              <a:rPr lang="en-US" sz="1400" err="1">
                <a:solidFill>
                  <a:srgbClr val="000000"/>
                </a:solidFill>
                <a:latin typeface="Consolas" panose="020B0609020204030204" pitchFamily="49" charset="0"/>
              </a:rPr>
              <a:t>Membership</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ALTER</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COLUMN</a:t>
            </a:r>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DiscountCode</a:t>
            </a:r>
            <a:r>
              <a:rPr lang="en-US" sz="1400">
                <a:solidFill>
                  <a:srgbClr val="000000"/>
                </a:solidFill>
                <a:latin typeface="Consolas" panose="020B0609020204030204" pitchFamily="49" charset="0"/>
              </a:rPr>
              <a:t> </a:t>
            </a:r>
          </a:p>
          <a:p>
            <a:r>
              <a:rPr lang="en-US" sz="1400">
                <a:solidFill>
                  <a:srgbClr val="0000FF"/>
                </a:solidFill>
                <a:latin typeface="Consolas" panose="020B0609020204030204" pitchFamily="49" charset="0"/>
              </a:rPr>
              <a:t>ADD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MASKED</a:t>
            </a:r>
            <a:r>
              <a:rPr lang="en-US" sz="1400">
                <a:solidFill>
                  <a:srgbClr val="000000"/>
                </a:solidFill>
                <a:latin typeface="Consolas" panose="020B0609020204030204" pitchFamily="49" charset="0"/>
              </a:rPr>
              <a:t> </a:t>
            </a:r>
            <a:r>
              <a:rPr lang="en-US" sz="1400">
                <a:solidFill>
                  <a:srgbClr val="0000FF"/>
                </a:solidFill>
                <a:latin typeface="Consolas" panose="020B0609020204030204" pitchFamily="49" charset="0"/>
              </a:rPr>
              <a:t>WITH </a:t>
            </a:r>
            <a:r>
              <a:rPr lang="en-US" sz="1400">
                <a:solidFill>
                  <a:srgbClr val="808080"/>
                </a:solidFill>
                <a:latin typeface="Consolas" panose="020B0609020204030204" pitchFamily="49" charset="0"/>
              </a:rPr>
              <a:t>(</a:t>
            </a:r>
            <a:r>
              <a:rPr lang="en-US" sz="1400">
                <a:solidFill>
                  <a:srgbClr val="0000FF"/>
                </a:solidFill>
                <a:latin typeface="Consolas" panose="020B0609020204030204" pitchFamily="49" charset="0"/>
              </a:rPr>
              <a:t>FUNCTION</a:t>
            </a:r>
            <a:r>
              <a:rPr lang="en-US" sz="1400">
                <a:solidFill>
                  <a:srgbClr val="000000"/>
                </a:solidFill>
                <a:latin typeface="Consolas" panose="020B0609020204030204" pitchFamily="49" charset="0"/>
              </a:rPr>
              <a:t> </a:t>
            </a:r>
            <a:r>
              <a:rPr lang="en-US" sz="1400">
                <a:solidFill>
                  <a:srgbClr val="808080"/>
                </a:solidFill>
                <a:latin typeface="Consolas" panose="020B0609020204030204" pitchFamily="49" charset="0"/>
              </a:rPr>
              <a:t>=</a:t>
            </a:r>
            <a:r>
              <a:rPr lang="en-US" sz="1400">
                <a:solidFill>
                  <a:srgbClr val="000000"/>
                </a:solidFill>
                <a:latin typeface="Consolas" panose="020B0609020204030204" pitchFamily="49" charset="0"/>
              </a:rPr>
              <a:t> </a:t>
            </a:r>
            <a:r>
              <a:rPr lang="en-US" sz="1400">
                <a:solidFill>
                  <a:srgbClr val="FF0000"/>
                </a:solidFill>
                <a:latin typeface="Consolas" panose="020B0609020204030204" pitchFamily="49" charset="0"/>
              </a:rPr>
              <a:t>'random(1, 100)’</a:t>
            </a:r>
            <a:r>
              <a:rPr lang="en-US" sz="1400">
                <a:solidFill>
                  <a:srgbClr val="808080"/>
                </a:solidFill>
                <a:latin typeface="Consolas" panose="020B0609020204030204" pitchFamily="49" charset="0"/>
              </a:rPr>
              <a:t>)</a:t>
            </a:r>
          </a:p>
          <a:p>
            <a:r>
              <a:rPr kumimoji="0" lang="en-US" sz="14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defTabSz="914367" eaLnBrk="1" fontAlgn="auto" latinLnBrk="0" hangingPunct="1">
              <a:lnSpc>
                <a:spcPct val="100000"/>
              </a:lnSpc>
              <a:spcBef>
                <a:spcPts val="0"/>
              </a:spcBef>
              <a:spcAft>
                <a:spcPts val="0"/>
              </a:spcAft>
              <a:buClrTx/>
              <a:buSzTx/>
              <a:buFontTx/>
              <a:buNone/>
              <a:tabLst/>
              <a:defRPr/>
            </a:pPr>
            <a:r>
              <a:rPr lang="en-US" sz="1400">
                <a:solidFill>
                  <a:srgbClr val="0000FF"/>
                </a:solidFill>
                <a:latin typeface="Consolas" panose="020B0609020204030204" pitchFamily="49" charset="0"/>
              </a:rPr>
              <a:t>GRANT</a:t>
            </a:r>
            <a:r>
              <a:rPr lang="en-US" sz="1400">
                <a:solidFill>
                  <a:srgbClr val="000000"/>
                </a:solidFill>
                <a:latin typeface="Consolas" panose="020B0609020204030204" pitchFamily="49" charset="0"/>
              </a:rPr>
              <a:t> UNMASK </a:t>
            </a:r>
            <a:r>
              <a:rPr lang="en-US" sz="1400">
                <a:solidFill>
                  <a:srgbClr val="0000FF"/>
                </a:solidFill>
                <a:latin typeface="Consolas" panose="020B0609020204030204" pitchFamily="49" charset="0"/>
              </a:rPr>
              <a:t>to</a:t>
            </a:r>
            <a:r>
              <a:rPr lang="en-US" sz="1400">
                <a:solidFill>
                  <a:srgbClr val="000000"/>
                </a:solidFill>
                <a:latin typeface="Consolas" panose="020B0609020204030204" pitchFamily="49" charset="0"/>
              </a:rPr>
              <a:t> </a:t>
            </a:r>
            <a:r>
              <a:rPr lang="en-US" sz="1400" err="1">
                <a:solidFill>
                  <a:srgbClr val="000000"/>
                </a:solidFill>
                <a:latin typeface="Consolas" panose="020B0609020204030204" pitchFamily="49" charset="0"/>
              </a:rPr>
              <a:t>DataOfficers</a:t>
            </a:r>
            <a:endParaRPr kumimoji="0" lang="en-US" sz="14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grpSp>
        <p:nvGrpSpPr>
          <p:cNvPr id="3" name="Group 2">
            <a:extLst>
              <a:ext uri="{FF2B5EF4-FFF2-40B4-BE49-F238E27FC236}">
                <a16:creationId xmlns:a16="http://schemas.microsoft.com/office/drawing/2014/main" id="{16327EF0-D364-4306-A6DD-6395B6178C6B}"/>
              </a:ext>
            </a:extLst>
          </p:cNvPr>
          <p:cNvGrpSpPr/>
          <p:nvPr/>
        </p:nvGrpSpPr>
        <p:grpSpPr>
          <a:xfrm>
            <a:off x="2012940" y="4260852"/>
            <a:ext cx="8093477" cy="1332399"/>
            <a:chOff x="3752555" y="4684902"/>
            <a:chExt cx="8093477" cy="1332399"/>
          </a:xfrm>
        </p:grpSpPr>
        <p:grpSp>
          <p:nvGrpSpPr>
            <p:cNvPr id="29" name="Group 28">
              <a:extLst>
                <a:ext uri="{FF2B5EF4-FFF2-40B4-BE49-F238E27FC236}">
                  <a16:creationId xmlns:a16="http://schemas.microsoft.com/office/drawing/2014/main" id="{B827B5A3-AB17-4416-8924-C768D2D2A5CA}"/>
                </a:ext>
              </a:extLst>
            </p:cNvPr>
            <p:cNvGrpSpPr/>
            <p:nvPr/>
          </p:nvGrpSpPr>
          <p:grpSpPr>
            <a:xfrm>
              <a:off x="4641645" y="4684902"/>
              <a:ext cx="6238736" cy="538914"/>
              <a:chOff x="4871768" y="5068347"/>
              <a:chExt cx="5966866" cy="460125"/>
            </a:xfrm>
          </p:grpSpPr>
          <p:sp>
            <p:nvSpPr>
              <p:cNvPr id="31" name="TextBox 30">
                <a:extLst>
                  <a:ext uri="{FF2B5EF4-FFF2-40B4-BE49-F238E27FC236}">
                    <a16:creationId xmlns:a16="http://schemas.microsoft.com/office/drawing/2014/main" id="{0538F7A2-35B5-4D3D-8DAE-E73BED10C6C3}"/>
                  </a:ext>
                </a:extLst>
              </p:cNvPr>
              <p:cNvSpPr txBox="1"/>
              <p:nvPr/>
            </p:nvSpPr>
            <p:spPr>
              <a:xfrm>
                <a:off x="8802862" y="5068347"/>
                <a:ext cx="2035772" cy="460125"/>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effectLst/>
                    <a:uLnTx/>
                    <a:uFillTx/>
                  </a:rPr>
                  <a:t>Role </a:t>
                </a:r>
                <a:r>
                  <a:rPr kumimoji="0" lang="en-US" sz="1800" b="0" i="0" u="none" strike="noStrike" kern="0" cap="none" spc="0" normalizeH="0" baseline="0" noProof="0" err="1">
                    <a:ln>
                      <a:noFill/>
                    </a:ln>
                    <a:effectLst/>
                    <a:uLnTx/>
                    <a:uFillTx/>
                  </a:rPr>
                  <a:t>DataOfficers</a:t>
                </a:r>
                <a:endParaRPr kumimoji="0" lang="en-US" sz="1800" b="0" i="0" u="none" strike="noStrike" kern="0" cap="none" spc="0" normalizeH="0" baseline="0" noProof="0">
                  <a:ln>
                    <a:noFill/>
                  </a:ln>
                  <a:effectLst/>
                  <a:uLnTx/>
                  <a:uFillTx/>
                </a:endParaRPr>
              </a:p>
            </p:txBody>
          </p:sp>
          <p:sp>
            <p:nvSpPr>
              <p:cNvPr id="38" name="TextBox 37">
                <a:extLst>
                  <a:ext uri="{FF2B5EF4-FFF2-40B4-BE49-F238E27FC236}">
                    <a16:creationId xmlns:a16="http://schemas.microsoft.com/office/drawing/2014/main" id="{80FBF976-D7A2-4492-8F62-B871E9C59632}"/>
                  </a:ext>
                </a:extLst>
              </p:cNvPr>
              <p:cNvSpPr txBox="1"/>
              <p:nvPr/>
            </p:nvSpPr>
            <p:spPr>
              <a:xfrm>
                <a:off x="4871768" y="5068347"/>
                <a:ext cx="2060302" cy="455964"/>
              </a:xfrm>
              <a:prstGeom prst="rect">
                <a:avLst/>
              </a:prstGeom>
              <a:noFill/>
            </p:spPr>
            <p:txBody>
              <a:bodyPr wrap="none" lIns="179259" tIns="143407" rIns="179259" bIns="143407"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lang="en-GB" kern="0"/>
                  <a:t>Normal End Users</a:t>
                </a:r>
                <a:endParaRPr kumimoji="0" lang="en-US" b="0" i="0" u="none" strike="noStrike" kern="0" cap="none" spc="0" normalizeH="0" baseline="0" noProof="0">
                  <a:ln>
                    <a:noFill/>
                  </a:ln>
                  <a:effectLst/>
                  <a:uLnTx/>
                  <a:uFillTx/>
                </a:endParaRPr>
              </a:p>
            </p:txBody>
          </p:sp>
        </p:grpSp>
        <p:pic>
          <p:nvPicPr>
            <p:cNvPr id="39" name="Picture 38">
              <a:extLst>
                <a:ext uri="{FF2B5EF4-FFF2-40B4-BE49-F238E27FC236}">
                  <a16:creationId xmlns:a16="http://schemas.microsoft.com/office/drawing/2014/main" id="{94134CFA-3F40-48D3-A65F-D0890E2B48DA}"/>
                </a:ext>
              </a:extLst>
            </p:cNvPr>
            <p:cNvPicPr>
              <a:picLocks noChangeAspect="1"/>
            </p:cNvPicPr>
            <p:nvPr/>
          </p:nvPicPr>
          <p:blipFill>
            <a:blip r:embed="rId4"/>
            <a:stretch>
              <a:fillRect/>
            </a:stretch>
          </p:blipFill>
          <p:spPr>
            <a:xfrm>
              <a:off x="3752555" y="5141007"/>
              <a:ext cx="3811455"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pic>
          <p:nvPicPr>
            <p:cNvPr id="40" name="Picture 39">
              <a:extLst>
                <a:ext uri="{FF2B5EF4-FFF2-40B4-BE49-F238E27FC236}">
                  <a16:creationId xmlns:a16="http://schemas.microsoft.com/office/drawing/2014/main" id="{CDF9F046-E190-4A09-9609-1B19A5C548B1}"/>
                </a:ext>
              </a:extLst>
            </p:cNvPr>
            <p:cNvPicPr>
              <a:picLocks noChangeAspect="1"/>
            </p:cNvPicPr>
            <p:nvPr/>
          </p:nvPicPr>
          <p:blipFill>
            <a:blip r:embed="rId5"/>
            <a:stretch>
              <a:fillRect/>
            </a:stretch>
          </p:blipFill>
          <p:spPr>
            <a:xfrm>
              <a:off x="7714329" y="5141007"/>
              <a:ext cx="4131703" cy="876294"/>
            </a:xfrm>
            <a:prstGeom prst="rect">
              <a:avLst/>
            </a:prstGeom>
            <a:ln w="9525" cap="sq">
              <a:solidFill>
                <a:srgbClr val="000000"/>
              </a:solidFill>
              <a:prstDash val="solid"/>
              <a:miter lim="800000"/>
            </a:ln>
            <a:effectLst>
              <a:outerShdw blurRad="50800" dist="38100" dir="2700000" algn="tl" rotWithShape="0">
                <a:srgbClr val="000000">
                  <a:alpha val="43000"/>
                </a:srgbClr>
              </a:outerShdw>
            </a:effectLst>
          </p:spPr>
        </p:pic>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4124206"/>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Audit of Microsoft Operations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animEffect transition="in" filter="fade">
                                      <p:cBhvr>
                                        <p:cTn id="4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err="1">
                <a:solidFill>
                  <a:schemeClr val="tx1"/>
                </a:solidFill>
              </a:rPr>
              <a:t>sys.event_log</a:t>
            </a:r>
            <a:endParaRPr lang="en-US" sz="1200">
              <a:solidFill>
                <a:schemeClr val="tx1"/>
              </a:solidFill>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classification and Azure Defender</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4"/>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extLst>
    <p:ext uri="{6950BFC3-D8DA-4A85-94F7-54DA5524770B}">
      <p188:commentRel xmlns:p188="http://schemas.microsoft.com/office/powerpoint/2018/8/main" r:id="rId3"/>
    </p:ext>
  </p:extLs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Advanced data security capabilities</a:t>
            </a:r>
          </a:p>
        </p:txBody>
      </p:sp>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aphicFrame>
        <p:nvGraphicFramePr>
          <p:cNvPr id="3" name="Diagram 2">
            <a:extLst>
              <a:ext uri="{FF2B5EF4-FFF2-40B4-BE49-F238E27FC236}">
                <a16:creationId xmlns:a16="http://schemas.microsoft.com/office/drawing/2014/main" id="{F8270F1E-6CAD-4543-9EB6-4D7E5E709C99}"/>
              </a:ext>
            </a:extLst>
          </p:cNvPr>
          <p:cNvGraphicFramePr/>
          <p:nvPr>
            <p:extLst>
              <p:ext uri="{D42A27DB-BD31-4B8C-83A1-F6EECF244321}">
                <p14:modId xmlns:p14="http://schemas.microsoft.com/office/powerpoint/2010/main" val="1647084772"/>
              </p:ext>
            </p:extLst>
          </p:nvPr>
        </p:nvGraphicFramePr>
        <p:xfrm>
          <a:off x="584200" y="1186266"/>
          <a:ext cx="10434638" cy="25014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444774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455681"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Data Classification and Azure Defender</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Azure Defender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Capabilities</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588263" y="1125174"/>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and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400GB Memory, and 8TB Database (data)</a:t>
            </a:r>
          </a:p>
          <a:p>
            <a:pPr marL="466725" lvl="1" indent="-238125" defTabSz="932563">
              <a:spcAft>
                <a:spcPts val="600"/>
              </a:spcAft>
              <a:buClr>
                <a:schemeClr val="accent1"/>
              </a:buClr>
              <a:buSzPct val="100000"/>
              <a:buFont typeface="Arial" panose="020B0604020202020204" pitchFamily="34" charset="0"/>
              <a:buChar char="•"/>
            </a:pPr>
            <a:r>
              <a:rPr lang="en-US" sz="1600" err="1"/>
              <a:t>sys.dm_os_job_object</a:t>
            </a:r>
            <a:r>
              <a:rPr lang="en-US" sz="1600"/>
              <a:t> for true capacities</a:t>
            </a:r>
          </a:p>
          <a:p>
            <a:pPr marL="228600" lvl="1" defTabSz="932563">
              <a:spcAft>
                <a:spcPts val="600"/>
              </a:spcAft>
              <a:buClr>
                <a:schemeClr val="accent1"/>
              </a:buClr>
              <a:buSzPct val="100000"/>
            </a:pPr>
            <a:endParaRPr lang="en-US" sz="1600"/>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pPr marL="228600" lvl="1" defTabSz="932563">
              <a:spcAft>
                <a:spcPts val="600"/>
              </a:spcAft>
              <a:buClr>
                <a:schemeClr val="accent1"/>
              </a:buClr>
              <a:buSzPct val="100000"/>
            </a:pPr>
            <a:endParaRPr lang="en-US" sz="1600"/>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endParaRPr lang="en-US" sz="2000"/>
          </a:p>
          <a:p>
            <a:r>
              <a:rPr lang="en-US" sz="2000"/>
              <a:t>SQL Server 2019 performance enhancements</a:t>
            </a:r>
          </a:p>
          <a:p>
            <a:pPr marL="466725" lvl="1" indent="-238125" defTabSz="932563">
              <a:buClr>
                <a:schemeClr val="accent1"/>
              </a:buClr>
              <a:buSzPct val="100000"/>
              <a:buFont typeface="Arial" panose="020B0604020202020204" pitchFamily="34" charset="0"/>
              <a:buChar char="•"/>
            </a:pPr>
            <a:r>
              <a:rPr lang="en-US" sz="1600"/>
              <a:t>Most in Azure SQL (today)</a:t>
            </a:r>
          </a:p>
          <a:p>
            <a:pPr marL="466725" lvl="1" indent="-238125" defTabSz="932563">
              <a:buClr>
                <a:schemeClr val="accent1"/>
              </a:buClr>
              <a:buSzPct val="100000"/>
              <a:buFont typeface="Arial" panose="020B0604020202020204" pitchFamily="34" charset="0"/>
              <a:buChar char="•"/>
            </a:pPr>
            <a:r>
              <a:rPr lang="en-US" sz="1600"/>
              <a:t>Intelligent Query Processing</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fade">
                                      <p:cBhvr>
                                        <p:cTn id="25" dur="500"/>
                                        <p:tgtEl>
                                          <p:spTgt spid="3">
                                            <p:txEl>
                                              <p:pRg st="7" end="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fade">
                                      <p:cBhvr>
                                        <p:cTn id="28" dur="500"/>
                                        <p:tgtEl>
                                          <p:spTgt spid="3">
                                            <p:txEl>
                                              <p:pRg st="8" end="8"/>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fade">
                                      <p:cBhvr>
                                        <p:cTn id="31" dur="500"/>
                                        <p:tgtEl>
                                          <p:spTgt spid="3">
                                            <p:txEl>
                                              <p:pRg st="9" end="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1" end="11"/>
                                            </p:txEl>
                                          </p:spTgt>
                                        </p:tgtEl>
                                        <p:attrNameLst>
                                          <p:attrName>style.visibility</p:attrName>
                                        </p:attrNameLst>
                                      </p:cBhvr>
                                      <p:to>
                                        <p:strVal val="visible"/>
                                      </p:to>
                                    </p:set>
                                    <p:animEffect transition="in" filter="fade">
                                      <p:cBhvr>
                                        <p:cTn id="34" dur="500"/>
                                        <p:tgtEl>
                                          <p:spTgt spid="3">
                                            <p:txEl>
                                              <p:pRg st="11" end="1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fade">
                                      <p:cBhvr>
                                        <p:cTn id="37" dur="500"/>
                                        <p:tgtEl>
                                          <p:spTgt spid="3">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3" end="13"/>
                                            </p:txEl>
                                          </p:spTgt>
                                        </p:tgtEl>
                                        <p:attrNameLst>
                                          <p:attrName>style.visibility</p:attrName>
                                        </p:attrNameLst>
                                      </p:cBhvr>
                                      <p:to>
                                        <p:strVal val="visible"/>
                                      </p:to>
                                    </p:set>
                                    <p:animEffect transition="in" filter="fade">
                                      <p:cBhvr>
                                        <p:cTn id="40" dur="500"/>
                                        <p:tgtEl>
                                          <p:spTgt spid="3">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animEffect transition="in" filter="fade">
                                      <p:cBhvr>
                                        <p:cTn id="43" dur="500"/>
                                        <p:tgtEl>
                                          <p:spTgt spid="3">
                                            <p:txEl>
                                              <p:pRg st="14" end="14"/>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6" end="26"/>
                                            </p:txEl>
                                          </p:spTgt>
                                        </p:tgtEl>
                                        <p:attrNameLst>
                                          <p:attrName>style.visibility</p:attrName>
                                        </p:attrNameLst>
                                      </p:cBhvr>
                                      <p:to>
                                        <p:strVal val="visible"/>
                                      </p:to>
                                    </p:set>
                                    <p:animEffect transition="in" filter="fade">
                                      <p:cBhvr>
                                        <p:cTn id="57" dur="500"/>
                                        <p:tgtEl>
                                          <p:spTgt spid="3">
                                            <p:txEl>
                                              <p:pRg st="26" end="26"/>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7" end="27"/>
                                            </p:txEl>
                                          </p:spTgt>
                                        </p:tgtEl>
                                        <p:attrNameLst>
                                          <p:attrName>style.visibility</p:attrName>
                                        </p:attrNameLst>
                                      </p:cBhvr>
                                      <p:to>
                                        <p:strVal val="visible"/>
                                      </p:to>
                                    </p:set>
                                    <p:animEffect transition="in" filter="fade">
                                      <p:cBhvr>
                                        <p:cTn id="60" dur="500"/>
                                        <p:tgtEl>
                                          <p:spTgt spid="3">
                                            <p:txEl>
                                              <p:pRg st="27" end="27"/>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8" end="28"/>
                                            </p:txEl>
                                          </p:spTgt>
                                        </p:tgtEl>
                                        <p:attrNameLst>
                                          <p:attrName>style.visibility</p:attrName>
                                        </p:attrNameLst>
                                      </p:cBhvr>
                                      <p:to>
                                        <p:strVal val="visible"/>
                                      </p:to>
                                    </p:set>
                                    <p:animEffect transition="in" filter="fade">
                                      <p:cBhvr>
                                        <p:cTn id="63" dur="500"/>
                                        <p:tgtEl>
                                          <p:spTgt spid="3">
                                            <p:txEl>
                                              <p:pRg st="28" end="2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err="1">
                <a:solidFill>
                  <a:schemeClr val="accent1"/>
                </a:solidFill>
                <a:latin typeface="+mj-lt"/>
              </a:rPr>
              <a:t>Tempdb</a:t>
            </a:r>
            <a:endParaRPr lang="en-US" sz="1600" err="1">
              <a:solidFill>
                <a:schemeClr val="accent1"/>
              </a:solidFill>
              <a:latin typeface="+mj-lt"/>
              <a:cs typeface="Segoe UI Semibold"/>
            </a:endParaRP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Always kept on local SSD drives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For DB, # files scales with </a:t>
            </a:r>
            <a:r>
              <a:rPr lang="en-US" sz="1200" err="1">
                <a:solidFill>
                  <a:schemeClr val="tx1"/>
                </a:solidFill>
              </a:rPr>
              <a:t>vCores</a:t>
            </a:r>
            <a:r>
              <a:rPr lang="en-US" sz="1200">
                <a:solidFill>
                  <a:schemeClr val="tx1"/>
                </a:solidFill>
              </a:rPr>
              <a:t>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You get 12 files with MI (today)</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MIXED_PAGE_ALLOCATION IS OFF</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schemeClr val="tx1"/>
                </a:solidFill>
              </a:rPr>
              <a:t>AUTOGROW_ALL_FILES is ON </a:t>
            </a:r>
            <a:endParaRPr lang="en-US" sz="1200">
              <a:solidFill>
                <a:schemeClr val="tx1"/>
              </a:solidFill>
              <a:cs typeface="Segoe UI"/>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err="1">
                <a:solidFill>
                  <a:schemeClr val="tx1"/>
                </a:solidFill>
              </a:rPr>
              <a:t>Tempdb</a:t>
            </a:r>
            <a:r>
              <a:rPr lang="en-US" sz="1200">
                <a:solidFill>
                  <a:schemeClr val="tx1"/>
                </a:solidFill>
              </a:rPr>
              <a:t> Metadata Optimization not supported (today)</a:t>
            </a:r>
            <a:endParaRPr lang="en-US" sz="1200">
              <a:solidFill>
                <a:schemeClr val="tx1"/>
              </a:solidFill>
              <a:cs typeface="Segoe UI"/>
            </a:endParaRP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 for MI GP</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err="1">
                <a:solidFill>
                  <a:prstClr val="black">
                    <a:hueOff val="0"/>
                    <a:satOff val="0"/>
                    <a:lumOff val="0"/>
                    <a:alphaOff val="0"/>
                  </a:prstClr>
                </a:solidFill>
              </a:rPr>
              <a:t>sp_configure</a:t>
            </a:r>
            <a:r>
              <a:rPr lang="en-US" sz="1200">
                <a:solidFill>
                  <a:prstClr val="black">
                    <a:hueOff val="0"/>
                    <a:satOff val="0"/>
                    <a:lumOff val="0"/>
                    <a:alphaOff val="0"/>
                  </a:prstClr>
                </a:solidFill>
              </a:rPr>
              <a:t>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Defaults may change for MI</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9659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a:t>
            </a:r>
            <a:r>
              <a:rPr kumimoji="0" lang="en-US" sz="1800" b="0" i="0" u="none" strike="noStrike" kern="1200" cap="none" spc="0" normalizeH="0" baseline="0" noProof="0" err="1">
                <a:ln>
                  <a:noFill/>
                </a:ln>
                <a:solidFill>
                  <a:prstClr val="white"/>
                </a:solidFill>
                <a:effectLst/>
                <a:uLnTx/>
                <a:uFillTx/>
                <a:latin typeface="Segoe UI"/>
                <a:ea typeface="+mn-ea"/>
                <a:cs typeface="+mn-cs"/>
              </a:rPr>
              <a:t>tempdb</a:t>
            </a:r>
            <a:r>
              <a:rPr kumimoji="0" lang="en-US" sz="1800" b="0" i="0" u="none" strike="noStrike" kern="1200" cap="none" spc="0" normalizeH="0" baseline="0" noProof="0">
                <a:ln>
                  <a:noFill/>
                </a:ln>
                <a:solidFill>
                  <a:prstClr val="white"/>
                </a:solidFill>
                <a:effectLst/>
                <a:uLnTx/>
                <a:uFillTx/>
                <a:latin typeface="Segoe UI"/>
                <a:ea typeface="+mn-ea"/>
                <a:cs typeface="+mn-cs"/>
              </a:rPr>
              <a:t>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Server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689764"/>
            <a:ext cx="4450826" cy="4124206"/>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SQL Insights (Public Preview)</a:t>
            </a:r>
            <a:r>
              <a:rPr lang="en-US" sz="2000" baseline="30000">
                <a:solidFill>
                  <a:schemeClr val="accent1"/>
                </a:solidFill>
              </a:rPr>
              <a:t>NEW</a:t>
            </a:r>
            <a:endParaRPr lang="en-US" baseline="30000">
              <a:solidFill>
                <a:schemeClr val="accent1"/>
              </a:solidFill>
            </a:endParaRP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Box 4">
            <a:extLst>
              <a:ext uri="{FF2B5EF4-FFF2-40B4-BE49-F238E27FC236}">
                <a16:creationId xmlns:a16="http://schemas.microsoft.com/office/drawing/2014/main" id="{0E72354D-60A1-49BE-9E5D-5A8F09328CF9}"/>
              </a:ext>
            </a:extLst>
          </p:cNvPr>
          <p:cNvSpPr txBox="1"/>
          <p:nvPr/>
        </p:nvSpPr>
        <p:spPr>
          <a:xfrm>
            <a:off x="781156" y="5871898"/>
            <a:ext cx="4265014"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*Set capture policy to NONE to disable for Azure SQL Database</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err="1"/>
              <a:t>sys.server_resource_stats</a:t>
            </a:r>
            <a:endParaRPr lang="en-US" sz="1200"/>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err="1"/>
              <a:t>sys.dm_db_resource_stats</a:t>
            </a:r>
            <a:endParaRPr lang="en-US" sz="1200"/>
          </a:p>
          <a:p>
            <a:pPr marL="171450" indent="-171450">
              <a:buClr>
                <a:schemeClr val="accent1"/>
              </a:buClr>
              <a:buFont typeface="Arial" panose="020B0604020202020204" pitchFamily="34" charset="0"/>
              <a:buChar char="•"/>
            </a:pPr>
            <a:r>
              <a:rPr lang="en-US" sz="1200" err="1"/>
              <a:t>sys.elastic_pool_resource_stats</a:t>
            </a:r>
            <a:endParaRPr lang="en-US" sz="1200"/>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sys.dm_os_performance_counters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sys.dm_instance_resource_governance</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sys.dm_user_db_resource_governance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err="1">
                <a:solidFill>
                  <a:schemeClr val="tx1"/>
                </a:solidFill>
              </a:rPr>
              <a:t>sys.dm_user_db_resource_governance_internal</a:t>
            </a:r>
            <a:r>
              <a:rPr lang="en-US" sz="1200">
                <a:solidFill>
                  <a:schemeClr val="tx1"/>
                </a:solidFill>
              </a:rPr>
              <a:t>*</a:t>
            </a:r>
          </a:p>
          <a:p>
            <a:pPr marL="171450" lvl="1" indent="-171450">
              <a:buClr>
                <a:schemeClr val="accent1"/>
              </a:buClr>
              <a:buFont typeface="Arial" panose="020B0604020202020204" pitchFamily="34" charset="0"/>
              <a:buChar char="•"/>
            </a:pPr>
            <a:r>
              <a:rPr lang="en-US" sz="1200" err="1">
                <a:solidFill>
                  <a:schemeClr val="tx1"/>
                </a:solidFill>
              </a:rPr>
              <a:t>sys.dm_resource_governor_resource_pools_history_ex</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sys.dm_resource_governor_workload_groups_history_ex</a:t>
            </a:r>
            <a:endParaRPr lang="en-US" sz="1200">
              <a:solidFill>
                <a:schemeClr val="tx1"/>
              </a:solidFill>
            </a:endParaRP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3391B2DD-43E3-4C1A-A38A-905B98B3434C}"/>
              </a:ext>
            </a:extLst>
          </p:cNvPr>
          <p:cNvSpPr txBox="1"/>
          <p:nvPr/>
        </p:nvSpPr>
        <p:spPr>
          <a:xfrm>
            <a:off x="8216910" y="5294302"/>
            <a:ext cx="3227230"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 </a:t>
            </a:r>
            <a:r>
              <a:rPr lang="en-US" sz="1200">
                <a:gradFill>
                  <a:gsLst>
                    <a:gs pos="2917">
                      <a:schemeClr val="tx1"/>
                    </a:gs>
                    <a:gs pos="30000">
                      <a:schemeClr val="tx1"/>
                    </a:gs>
                  </a:gsLst>
                  <a:lin ang="5400000" scaled="0"/>
                </a:gradFill>
              </a:rPr>
              <a:t>Managed Instance only and not documented</a:t>
            </a:r>
          </a:p>
        </p:txBody>
      </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a:t>
            </a:r>
            <a:r>
              <a:rPr lang="en-US" sz="1600" err="1"/>
              <a:t>ring_buffer</a:t>
            </a:r>
            <a:r>
              <a:rPr lang="en-US" sz="1600"/>
              <a:t>,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a:xfrm>
            <a:off x="586740" y="265244"/>
            <a:ext cx="11018520" cy="553998"/>
          </a:xfrm>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err="1">
                <a:latin typeface="Calibri" panose="020F0502020204030204"/>
              </a:rPr>
              <a:t>dm_exec_requests</a:t>
            </a:r>
            <a:r>
              <a:rPr lang="en-US" sz="1400">
                <a:latin typeface="Calibri" panose="020F0502020204030204"/>
              </a:rPr>
              <a:t>,</a:t>
            </a:r>
          </a:p>
          <a:p>
            <a:pPr lvl="0" defTabSz="914377">
              <a:defRPr/>
            </a:pPr>
            <a:r>
              <a:rPr lang="en-US" sz="1400">
                <a:latin typeface="Calibri" panose="020F0502020204030204"/>
              </a:rPr>
              <a:t>SOS_SCHEDULER_YIELD waits,</a:t>
            </a:r>
          </a:p>
          <a:p>
            <a:pPr lvl="0" defTabSz="914377">
              <a:defRPr/>
            </a:pPr>
            <a:r>
              <a:rPr lang="en-US" sz="1400" err="1">
                <a:latin typeface="Calibri" panose="020F0502020204030204"/>
              </a:rPr>
              <a:t>dm_exec_query_stats</a:t>
            </a:r>
            <a:r>
              <a:rPr lang="en-US" sz="1400">
                <a:latin typeface="Calibri" panose="020F0502020204030204"/>
              </a:rPr>
              <a:t>,</a:t>
            </a:r>
          </a:p>
          <a:p>
            <a:pPr lvl="0" defTabSz="914377">
              <a:defRPr/>
            </a:pPr>
            <a:r>
              <a:rPr lang="en-US" sz="1400" err="1">
                <a:latin typeface="Calibri" panose="020F0502020204030204"/>
              </a:rPr>
              <a:t>dm_exec_procedure_stats</a:t>
            </a:r>
            <a:endParaRPr lang="en-US" sz="1400">
              <a:latin typeface="Calibri" panose="020F0502020204030204"/>
            </a:endParaRP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err="1">
                <a:solidFill>
                  <a:schemeClr val="accent1"/>
                </a:solidFill>
                <a:latin typeface="Calibri" panose="020F0502020204030204"/>
              </a:rPr>
              <a:t>sys.dm_os_wait_stats</a:t>
            </a:r>
            <a:r>
              <a:rPr lang="en-US" sz="1400">
                <a:solidFill>
                  <a:schemeClr val="accent1"/>
                </a:solidFill>
                <a:latin typeface="Calibri" panose="020F0502020204030204"/>
              </a:rPr>
              <a:t> , </a:t>
            </a:r>
          </a:p>
          <a:p>
            <a:pPr lvl="0" defTabSz="914377">
              <a:defRPr/>
            </a:pPr>
            <a:r>
              <a:rPr lang="en-US" sz="1400" err="1">
                <a:solidFill>
                  <a:schemeClr val="accent1"/>
                </a:solidFill>
                <a:latin typeface="Calibri" panose="020F0502020204030204"/>
              </a:rPr>
              <a:t>sys.dm_exec_requests</a:t>
            </a:r>
            <a:r>
              <a:rPr lang="en-US" sz="1400">
                <a:solidFill>
                  <a:schemeClr val="accent1"/>
                </a:solidFill>
                <a:latin typeface="Calibri" panose="020F0502020204030204"/>
              </a:rPr>
              <a:t>,</a:t>
            </a:r>
          </a:p>
          <a:p>
            <a:pPr lvl="0" defTabSz="914377">
              <a:defRPr/>
            </a:pPr>
            <a:r>
              <a:rPr lang="en-US" sz="1400" err="1">
                <a:solidFill>
                  <a:schemeClr val="accent1"/>
                </a:solidFill>
                <a:latin typeface="Calibri" panose="020F0502020204030204"/>
              </a:rPr>
              <a:t>sys.dm_os_waiting_tasks</a:t>
            </a:r>
            <a:r>
              <a:rPr lang="en-US" sz="1400">
                <a:solidFill>
                  <a:schemeClr val="accent1"/>
                </a:solidFill>
                <a:latin typeface="Calibri" panose="020F0502020204030204"/>
              </a:rPr>
              <a:t>,</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247426" y="1045347"/>
            <a:ext cx="5159507" cy="1384995"/>
            <a:chOff x="257586" y="853656"/>
            <a:chExt cx="5159507" cy="1384995"/>
          </a:xfrm>
        </p:grpSpPr>
        <p:sp>
          <p:nvSpPr>
            <p:cNvPr id="9" name="Rectangle 8">
              <a:extLst>
                <a:ext uri="{FF2B5EF4-FFF2-40B4-BE49-F238E27FC236}">
                  <a16:creationId xmlns:a16="http://schemas.microsoft.com/office/drawing/2014/main" id="{F1AC2C94-83C5-EA48-A7EE-43A3FA91E815}"/>
                </a:ext>
              </a:extLst>
            </p:cNvPr>
            <p:cNvSpPr/>
            <p:nvPr/>
          </p:nvSpPr>
          <p:spPr>
            <a:xfrm>
              <a:off x="257586" y="853656"/>
              <a:ext cx="3147005" cy="1384995"/>
            </a:xfrm>
            <a:prstGeom prst="rect">
              <a:avLst/>
            </a:prstGeom>
          </p:spPr>
          <p:txBody>
            <a:bodyPr wrap="square">
              <a:spAutoFit/>
            </a:bodyPr>
            <a:lstStyle/>
            <a:p>
              <a:pPr lvl="0" defTabSz="914377">
                <a:defRPr/>
              </a:pPr>
              <a:r>
                <a:rPr lang="en-US" sz="1400" err="1">
                  <a:solidFill>
                    <a:schemeClr val="bg2">
                      <a:lumMod val="50000"/>
                    </a:schemeClr>
                  </a:solidFill>
                  <a:latin typeface="Calibri" panose="020F0502020204030204"/>
                </a:rPr>
                <a:t>sys.dm_db_resource_stats</a:t>
              </a:r>
              <a:r>
                <a:rPr lang="en-US" sz="1400">
                  <a:solidFill>
                    <a:schemeClr val="bg2">
                      <a:lumMod val="50000"/>
                    </a:schemeClr>
                  </a:solidFill>
                  <a:latin typeface="Calibri" panose="020F0502020204030204"/>
                </a:rPr>
                <a:t>,</a:t>
              </a:r>
            </a:p>
            <a:p>
              <a:pPr lvl="0" defTabSz="914377">
                <a:defRPr/>
              </a:pPr>
              <a:r>
                <a:rPr lang="en-US" sz="1400" err="1">
                  <a:solidFill>
                    <a:schemeClr val="bg2">
                      <a:lumMod val="50000"/>
                    </a:schemeClr>
                  </a:solidFill>
                  <a:latin typeface="Calibri" panose="020F0502020204030204"/>
                </a:rPr>
                <a:t>sys.server_resource_stats</a:t>
              </a:r>
              <a:r>
                <a:rPr lang="en-US" sz="1400">
                  <a:solidFill>
                    <a:schemeClr val="bg2">
                      <a:lumMod val="50000"/>
                    </a:schemeClr>
                  </a:solidFill>
                  <a:latin typeface="Calibri" panose="020F0502020204030204"/>
                </a:rPr>
                <a:t>,  </a:t>
              </a:r>
            </a:p>
            <a:p>
              <a:pPr lvl="0" defTabSz="914377">
                <a:defRPr/>
              </a:pPr>
              <a:r>
                <a:rPr lang="en-US" sz="1400">
                  <a:solidFill>
                    <a:schemeClr val="bg2">
                      <a:lumMod val="50000"/>
                    </a:schemeClr>
                  </a:solidFill>
                  <a:latin typeface="Calibri" panose="020F0502020204030204"/>
                </a:rPr>
                <a:t>Portal/</a:t>
              </a:r>
              <a:r>
                <a:rPr lang="en-US" sz="1400" err="1">
                  <a:solidFill>
                    <a:schemeClr val="bg2">
                      <a:lumMod val="50000"/>
                    </a:schemeClr>
                  </a:solidFill>
                  <a:latin typeface="Calibri" panose="020F0502020204030204"/>
                </a:rPr>
                <a:t>Powershell</a:t>
              </a:r>
              <a:r>
                <a:rPr lang="en-US" sz="1400">
                  <a:solidFill>
                    <a:schemeClr val="bg2">
                      <a:lumMod val="50000"/>
                    </a:schemeClr>
                  </a:solidFill>
                  <a:latin typeface="Calibri" panose="020F0502020204030204"/>
                </a:rPr>
                <a:t>/Alerts,</a:t>
              </a:r>
            </a:p>
            <a:p>
              <a:pPr lvl="0" defTabSz="914377">
                <a:defRPr/>
              </a:pPr>
              <a:r>
                <a:rPr lang="en-US" sz="1400" err="1">
                  <a:solidFill>
                    <a:schemeClr val="bg2">
                      <a:lumMod val="50000"/>
                    </a:schemeClr>
                  </a:solidFill>
                  <a:latin typeface="Calibri" panose="020F0502020204030204"/>
                </a:rPr>
                <a:t>sys.dm_user_db_resource_governance</a:t>
              </a:r>
              <a:r>
                <a:rPr lang="en-US" sz="1400">
                  <a:solidFill>
                    <a:schemeClr val="bg2">
                      <a:lumMod val="50000"/>
                    </a:schemeClr>
                  </a:solidFill>
                  <a:latin typeface="Calibri" panose="020F0502020204030204"/>
                </a:rPr>
                <a:t>,</a:t>
              </a:r>
            </a:p>
            <a:p>
              <a:pPr lvl="0" defTabSz="914377">
                <a:defRPr/>
              </a:pPr>
              <a:r>
                <a:rPr lang="en-US" sz="1400" err="1">
                  <a:solidFill>
                    <a:schemeClr val="bg2">
                      <a:lumMod val="50000"/>
                    </a:schemeClr>
                  </a:solidFill>
                  <a:latin typeface="Calibri" panose="020F0502020204030204"/>
                </a:rPr>
                <a:t>sys.dm_instance_resource_governance</a:t>
              </a:r>
              <a:r>
                <a:rPr lang="en-US" sz="1400">
                  <a:solidFill>
                    <a:schemeClr val="bg2">
                      <a:lumMod val="50000"/>
                    </a:schemeClr>
                  </a:solidFill>
                  <a:latin typeface="Calibri" panose="020F0502020204030204"/>
                </a:rPr>
                <a:t> </a:t>
              </a:r>
            </a:p>
            <a:p>
              <a:pPr lvl="0" defTabSz="914377">
                <a:defRPr/>
              </a:pPr>
              <a:endParaRPr lang="en-US" sz="1400">
                <a:solidFill>
                  <a:schemeClr val="bg2">
                    <a:lumMod val="50000"/>
                  </a:schemeClr>
                </a:solidFill>
                <a:latin typeface="Calibri" panose="020F0502020204030204"/>
              </a:endParaRP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 Waits</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 Waits</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 Waits</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Buffer pool limits</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Plan cache eviction</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 Grants</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Log Governance</a:t>
            </a:r>
            <a:endParaRPr lang="en-US" sz="4400" spc="0">
              <a:solidFill>
                <a:schemeClr val="accent2"/>
              </a:solidFill>
            </a:endParaRPr>
          </a:p>
        </p:txBody>
      </p:sp>
    </p:spTree>
    <p:extLst>
      <p:ext uri="{BB962C8B-B14F-4D97-AF65-F5344CB8AC3E}">
        <p14:creationId xmlns:p14="http://schemas.microsoft.com/office/powerpoint/2010/main" val="106773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640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p:txBody>
      </p:sp>
      <p:sp>
        <p:nvSpPr>
          <p:cNvPr id="3" name="TextBox 2">
            <a:extLst>
              <a:ext uri="{FF2B5EF4-FFF2-40B4-BE49-F238E27FC236}">
                <a16:creationId xmlns:a16="http://schemas.microsoft.com/office/drawing/2014/main" id="{44F5FB0C-2F17-D14C-86F5-4DA64227B3E6}"/>
              </a:ext>
            </a:extLst>
          </p:cNvPr>
          <p:cNvSpPr txBox="1"/>
          <p:nvPr/>
        </p:nvSpPr>
        <p:spPr>
          <a:xfrm>
            <a:off x="588263" y="1061141"/>
            <a:ext cx="6700424" cy="5293757"/>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a:t>
            </a:r>
            <a:r>
              <a:rPr lang="en-US" sz="1400" err="1"/>
              <a:t>Powershell</a:t>
            </a:r>
            <a:r>
              <a:rPr lang="en-US" sz="1400"/>
              <a:t>,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err="1"/>
              <a:t>Autoscale</a:t>
            </a:r>
            <a:r>
              <a:rPr lang="en-US" sz="1400"/>
              <a:t> with Serverless (min and max cores)</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vCores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vCores with higher limits for more memory or workers</a:t>
            </a:r>
          </a:p>
          <a:p>
            <a:pPr marL="233363" indent="-233363">
              <a:buClr>
                <a:schemeClr val="accent1"/>
              </a:buClr>
              <a:buFont typeface="Arial" panose="020B0604020202020204" pitchFamily="34" charset="0"/>
              <a:buChar char="•"/>
            </a:pPr>
            <a:r>
              <a:rPr lang="en-US" sz="1400"/>
              <a:t>For MI, scale up vCores for more memory</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16" end="16"/>
                                            </p:txEl>
                                          </p:spTgt>
                                        </p:tgtEl>
                                        <p:attrNameLst>
                                          <p:attrName>style.visibility</p:attrName>
                                        </p:attrNameLst>
                                      </p:cBhvr>
                                      <p:to>
                                        <p:strVal val="visible"/>
                                      </p:to>
                                    </p:set>
                                    <p:animEffect transition="in" filter="fade">
                                      <p:cBhvr>
                                        <p:cTn id="53" dur="500"/>
                                        <p:tgtEl>
                                          <p:spTgt spid="3">
                                            <p:txEl>
                                              <p:pRg st="16" end="16"/>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
                                            <p:txEl>
                                              <p:pRg st="20" end="20"/>
                                            </p:txEl>
                                          </p:spTgt>
                                        </p:tgtEl>
                                        <p:attrNameLst>
                                          <p:attrName>style.visibility</p:attrName>
                                        </p:attrNameLst>
                                      </p:cBhvr>
                                      <p:to>
                                        <p:strVal val="visible"/>
                                      </p:to>
                                    </p:set>
                                    <p:animEffect transition="in" filter="fade">
                                      <p:cBhvr>
                                        <p:cTn id="64" dur="500"/>
                                        <p:tgtEl>
                                          <p:spTgt spid="3">
                                            <p:txEl>
                                              <p:pRg st="20" end="2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par>
                                <p:cTn id="70" presetID="10" presetClass="entr" presetSubtype="0" fill="hold" nodeType="with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fade">
                                      <p:cBhvr>
                                        <p:cTn id="7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sp>
        <p:nvSpPr>
          <p:cNvPr id="3" name="TextBox 2">
            <a:extLst>
              <a:ext uri="{FF2B5EF4-FFF2-40B4-BE49-F238E27FC236}">
                <a16:creationId xmlns:a16="http://schemas.microsoft.com/office/drawing/2014/main" id="{A2195639-101B-FD41-AACC-B4E58A5C3234}"/>
              </a:ext>
            </a:extLst>
          </p:cNvPr>
          <p:cNvSpPr txBox="1"/>
          <p:nvPr/>
        </p:nvSpPr>
        <p:spPr>
          <a:xfrm>
            <a:off x="1759299"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Intelligent Query Processing</a:t>
            </a:r>
          </a:p>
          <a:p>
            <a:pPr algn="ctr"/>
            <a:endParaRPr lang="en-US" sz="2000">
              <a:solidFill>
                <a:schemeClr val="accent1"/>
              </a:solidFill>
              <a:latin typeface="+mj-lt"/>
            </a:endParaRPr>
          </a:p>
        </p:txBody>
      </p:sp>
      <p:sp>
        <p:nvSpPr>
          <p:cNvPr id="7" name="TextBox 6">
            <a:extLst>
              <a:ext uri="{FF2B5EF4-FFF2-40B4-BE49-F238E27FC236}">
                <a16:creationId xmlns:a16="http://schemas.microsoft.com/office/drawing/2014/main" id="{9231DA21-AD0C-ED47-B2C2-7A460D66C99A}"/>
              </a:ext>
            </a:extLst>
          </p:cNvPr>
          <p:cNvSpPr txBox="1"/>
          <p:nvPr/>
        </p:nvSpPr>
        <p:spPr>
          <a:xfrm>
            <a:off x="4962010"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Plan Correction</a:t>
            </a:r>
          </a:p>
          <a:p>
            <a:pPr algn="ctr"/>
            <a:endParaRPr lang="en-US" sz="2000">
              <a:solidFill>
                <a:schemeClr val="accent1"/>
              </a:solidFill>
              <a:latin typeface="+mj-lt"/>
            </a:endParaRPr>
          </a:p>
        </p:txBody>
      </p:sp>
      <p:sp>
        <p:nvSpPr>
          <p:cNvPr id="20" name="TextBox 19">
            <a:extLst>
              <a:ext uri="{FF2B5EF4-FFF2-40B4-BE49-F238E27FC236}">
                <a16:creationId xmlns:a16="http://schemas.microsoft.com/office/drawing/2014/main" id="{A990F7AC-FBEC-824B-AFDC-20AD7992399D}"/>
              </a:ext>
            </a:extLst>
          </p:cNvPr>
          <p:cNvSpPr txBox="1"/>
          <p:nvPr/>
        </p:nvSpPr>
        <p:spPr>
          <a:xfrm>
            <a:off x="8164722"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a:t>
            </a:r>
            <a:br>
              <a:rPr lang="en-US" sz="2000">
                <a:solidFill>
                  <a:schemeClr val="accent1"/>
                </a:solidFill>
                <a:latin typeface="+mj-lt"/>
              </a:rPr>
            </a:br>
            <a:r>
              <a:rPr lang="en-US" sz="2000">
                <a:solidFill>
                  <a:schemeClr val="accent1"/>
                </a:solidFill>
                <a:latin typeface="+mj-lt"/>
              </a:rPr>
              <a:t>Tuning</a:t>
            </a:r>
          </a:p>
          <a:p>
            <a:pPr algn="ctr"/>
            <a:endParaRPr lang="en-US" sz="2000">
              <a:solidFill>
                <a:schemeClr val="accent1"/>
              </a:solidFill>
              <a:latin typeface="+mj-lt"/>
            </a:endParaRP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614226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a:t>
            </a:r>
            <a:r>
              <a:rPr lang="en-US" sz="2000" err="1">
                <a:solidFill>
                  <a:schemeClr val="tx1"/>
                </a:solidFill>
                <a:latin typeface="+mn-lt"/>
              </a:rPr>
              <a:t>dbcompat</a:t>
            </a:r>
            <a:r>
              <a:rPr lang="en-US" sz="2000">
                <a:solidFill>
                  <a:schemeClr val="tx1"/>
                </a:solidFill>
                <a:latin typeface="+mn-lt"/>
              </a:rPr>
              <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a:t>
            </a:r>
            <a:r>
              <a:rPr lang="en-US" sz="2000" err="1">
                <a:solidFill>
                  <a:schemeClr val="tx1"/>
                </a:solidFill>
                <a:latin typeface="+mn-lt"/>
              </a:rPr>
              <a:t>dbcompat</a:t>
            </a:r>
            <a:r>
              <a:rPr lang="en-US" sz="2000">
                <a:solidFill>
                  <a:schemeClr val="tx1"/>
                </a:solidFill>
                <a:latin typeface="+mn-lt"/>
              </a:rPr>
              <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a:t>
            </a:r>
            <a:r>
              <a:rPr kumimoji="0" lang="en-US" sz="1000" b="0" i="0" u="none" strike="noStrike" kern="1200" cap="none" spc="0" normalizeH="0" baseline="0" noProof="0" err="1">
                <a:ln>
                  <a:noFill/>
                </a:ln>
                <a:solidFill>
                  <a:schemeClr val="accent4"/>
                </a:solidFill>
                <a:effectLst/>
                <a:uLnTx/>
                <a:uFillTx/>
                <a:latin typeface="Segoe UI"/>
                <a:ea typeface="+mn-ea"/>
                <a:cs typeface="+mn-cs"/>
              </a:rPr>
              <a:t>dbcompat</a:t>
            </a:r>
            <a:r>
              <a:rPr kumimoji="0" lang="en-US" sz="1000" b="0" i="0" u="none" strike="noStrike" kern="1200" cap="none" spc="0" normalizeH="0" baseline="0" noProof="0">
                <a:ln>
                  <a:noFill/>
                </a:ln>
                <a:solidFill>
                  <a:schemeClr val="accent4"/>
                </a:solidFill>
                <a:effectLst/>
                <a:uLnTx/>
                <a:uFillTx/>
                <a:latin typeface="Segoe UI"/>
                <a:ea typeface="+mn-ea"/>
                <a:cs typeface="+mn-cs"/>
              </a:rPr>
              <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defTabSz="685775">
              <a:spcAft>
                <a:spcPts val="1800"/>
              </a:spcAft>
            </a:pPr>
            <a:r>
              <a:rPr lang="en-US" sz="2000">
                <a:solidFill>
                  <a:prstClr val="black"/>
                </a:solidFill>
                <a:latin typeface="Segoe UI"/>
              </a:rPr>
              <a:t>New </a:t>
            </a:r>
            <a:r>
              <a:rPr lang="en-US" sz="2000" b="1">
                <a:solidFill>
                  <a:prstClr val="black"/>
                </a:solidFill>
                <a:latin typeface="Segoe UI"/>
              </a:rPr>
              <a:t>Azure functionality </a:t>
            </a:r>
            <a:r>
              <a:rPr lang="en-US" sz="2000">
                <a:solidFill>
                  <a:prstClr val="black"/>
                </a:solidFill>
                <a:latin typeface="Segoe UI"/>
              </a:rPr>
              <a:t>exists like Azure Metrics, SQL Insights, and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5" ma:contentTypeDescription="Create a new document." ma:contentTypeScope="" ma:versionID="6370bea584ef759e8deb0c9c1c3e6a8a">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0c9240d6266829aea386d2d27470287b"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577FFABF-4564-4D13-BE82-A32F6260E7D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72c0272b-f05b-475f-9459-f7525b8ef3e1"/>
    <ds:schemaRef ds:uri="http://schemas.microsoft.com/office/infopath/2007/PartnerControls"/>
    <ds:schemaRef ds:uri="http://schemas.microsoft.com/office/2006/documentManagement/types"/>
    <ds:schemaRef ds:uri="http://purl.org/dc/elements/1.1/"/>
    <ds:schemaRef ds:uri="http://www.w3.org/XML/1998/namespace"/>
    <ds:schemaRef ds:uri="http://schemas.microsoft.com/office/2006/metadata/properties"/>
    <ds:schemaRef ds:uri="http://schemas.openxmlformats.org/package/2006/metadata/core-properties"/>
    <ds:schemaRef ds:uri="3ae6f26d-9444-4782-a775-fd15bae28999"/>
    <ds:schemaRef ds:uri="http://schemas.microsoft.com/sharepoint/v3"/>
    <ds:schemaRef ds:uri="http://purl.org/dc/dcmitype/"/>
    <ds:schemaRef ds:uri="http://purl.org/dc/te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
  <TotalTime>0</TotalTime>
  <Words>28044</Words>
  <Application>Microsoft Office PowerPoint</Application>
  <PresentationFormat>Widescreen</PresentationFormat>
  <Paragraphs>4512</Paragraphs>
  <Slides>149</Slides>
  <Notes>147</Notes>
  <HiddenSlides>10</HiddenSlides>
  <MMClips>2</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149</vt:i4>
      </vt:variant>
    </vt:vector>
  </HeadingPairs>
  <TitlesOfParts>
    <vt:vector size="180"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PowerPoint Presentation</vt:lpstr>
      <vt:lpstr>Welcome to the Azure SQL Workshop!</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Azure SQL MI or DB? </vt:lpstr>
      <vt:lpstr>PowerPoint Presentation</vt:lpstr>
      <vt:lpstr>Service tiers – SQL Database and Managed Instance</vt:lpstr>
      <vt:lpstr>PowerPoint Presentation</vt:lpstr>
      <vt:lpstr>Demo Azure SQL Database serverless</vt:lpstr>
      <vt:lpstr>Knowledge check</vt:lpstr>
      <vt:lpstr>Hardware</vt:lpstr>
      <vt:lpstr>Interfaces for Azure SQL</vt:lpstr>
      <vt:lpstr>Demo Azure SQL unified experience</vt:lpstr>
      <vt:lpstr>Summary</vt:lpstr>
      <vt:lpstr>15 min break</vt:lpstr>
      <vt:lpstr>Deploy and configure</vt:lpstr>
      <vt:lpstr>New deployment vs. Migration</vt:lpstr>
      <vt:lpstr>Pre-deployment planning</vt:lpstr>
      <vt:lpstr>Resource limit considerations</vt:lpstr>
      <vt:lpstr>Knowledge check</vt:lpstr>
      <vt:lpstr>Deploy</vt:lpstr>
      <vt:lpstr>Demo Deploy Azure SQL</vt:lpstr>
      <vt:lpstr>Key Deployment Implementation Details</vt:lpstr>
      <vt:lpstr>Verify Deployment</vt:lpstr>
      <vt:lpstr>Demo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Demo Restore natively in  SQL Managed Instance</vt:lpstr>
      <vt:lpstr>Knowledge check</vt:lpstr>
      <vt:lpstr>Summary</vt:lpstr>
      <vt:lpstr>15 min break</vt:lpstr>
      <vt:lpstr>PowerPoint Presentation</vt:lpstr>
      <vt:lpstr>The Azure SQL Workshop</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Auditing in Azure SQL</vt:lpstr>
      <vt:lpstr>Monitoring and managing security</vt:lpstr>
      <vt:lpstr>Data classification and Azure Defender</vt:lpstr>
      <vt:lpstr>Advanced data security capabilities</vt:lpstr>
      <vt:lpstr>Advanced Threat Protection  Detect unusual and harmful attempts to breach your database</vt:lpstr>
      <vt:lpstr>Demo Data Classification and Azure Defender</vt:lpstr>
      <vt:lpstr>Knowledge check</vt:lpstr>
      <vt:lpstr>Summary</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Demo Monitoring performance</vt:lpstr>
      <vt:lpstr>Common Performance Scenarios</vt:lpstr>
      <vt:lpstr>Azure specific performance scenarios</vt:lpstr>
      <vt:lpstr>Demo Log Governance</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Summary</vt:lpstr>
      <vt:lpstr>15 min break</vt:lpstr>
      <vt:lpstr>Availability</vt:lpstr>
      <vt:lpstr>Availability capabilities and tasks</vt:lpstr>
      <vt:lpstr>Backup and restore </vt:lpstr>
      <vt:lpstr>Demo PITR</vt:lpstr>
      <vt:lpstr>PowerPoint Presentation</vt:lpstr>
      <vt:lpstr>Demo PITR</vt:lpstr>
      <vt:lpstr>General Purpose High Availability</vt:lpstr>
      <vt:lpstr>Business Critical High Availability</vt:lpstr>
      <vt:lpstr>Demo Faster failovers with Business critical</vt:lpstr>
      <vt:lpstr>Hyperscale High Availability</vt:lpstr>
      <vt:lpstr>Demo Read scale out with Hyperscale</vt:lpstr>
      <vt:lpstr>PowerPoint Presentation</vt:lpstr>
      <vt:lpstr>Demo Read scale out with Hyperscale</vt:lpstr>
      <vt:lpstr>Knowledge check</vt:lpstr>
      <vt:lpstr>Zone redundancy – Business Critical</vt:lpstr>
      <vt:lpstr>Zone redundancy – General Purpose</vt:lpstr>
      <vt:lpstr>Service Level Agreement (SLA)</vt:lpstr>
      <vt:lpstr>Active geo-replication vs auto-failover groups</vt:lpstr>
      <vt:lpstr>Active geo-replication vs auto-failover groups</vt:lpstr>
      <vt:lpstr>Demo Auto-failover groups</vt:lpstr>
      <vt:lpstr>Database availability and consistency</vt:lpstr>
      <vt:lpstr>Accelerated Database Recovery (ADR)</vt:lpstr>
      <vt:lpstr>Demo Accelerated Database Recovery</vt:lpstr>
      <vt:lpstr>Making the right choices</vt:lpstr>
      <vt:lpstr>Monitoring availability</vt:lpstr>
      <vt:lpstr>Knowledge check</vt:lpstr>
      <vt:lpstr>PowerPoint Presentation</vt:lpstr>
      <vt:lpstr>15 min break</vt:lpstr>
      <vt:lpstr>Putting it all together</vt:lpstr>
      <vt:lpstr>What to use when…</vt:lpstr>
      <vt:lpstr>What to use when…</vt:lpstr>
      <vt:lpstr>Knowledge check</vt:lpstr>
      <vt:lpstr>PowerPoint Presentation</vt:lpstr>
      <vt:lpstr>Knowledge check</vt:lpstr>
      <vt:lpstr>Scenario 1: Minimize the use of passwords for accessing databases</vt:lpstr>
      <vt:lpstr>What to use when…</vt:lpstr>
      <vt:lpstr>What to use when…</vt:lpstr>
      <vt:lpstr>Knowledge check</vt:lpstr>
      <vt:lpstr>PowerPoint Presentation</vt:lpstr>
      <vt:lpstr>PowerPoint Presentation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Anna Hoffman</cp:lastModifiedBy>
  <cp:revision>2</cp:revision>
  <cp:lastPrinted>2020-09-29T11:30:15Z</cp:lastPrinted>
  <dcterms:created xsi:type="dcterms:W3CDTF">2020-07-30T15:44:50Z</dcterms:created>
  <dcterms:modified xsi:type="dcterms:W3CDTF">2021-04-19T14:13:00Z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